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Lst>
  <p:notesMasterIdLst>
    <p:notesMasterId r:id="rId52"/>
  </p:notesMasterIdLst>
  <p:sldIdLst>
    <p:sldId id="2146848475" r:id="rId6"/>
    <p:sldId id="2146848439" r:id="rId7"/>
    <p:sldId id="483" r:id="rId8"/>
    <p:sldId id="2146848449" r:id="rId9"/>
    <p:sldId id="2147483155" r:id="rId10"/>
    <p:sldId id="2147480043" r:id="rId11"/>
    <p:sldId id="273" r:id="rId12"/>
    <p:sldId id="2147483139" r:id="rId13"/>
    <p:sldId id="2147483154" r:id="rId14"/>
    <p:sldId id="2147483153" r:id="rId15"/>
    <p:sldId id="2147483156" r:id="rId16"/>
    <p:sldId id="2146848460" r:id="rId17"/>
    <p:sldId id="2147483161" r:id="rId18"/>
    <p:sldId id="2147483162" r:id="rId19"/>
    <p:sldId id="2147483158" r:id="rId20"/>
    <p:sldId id="2147483159" r:id="rId21"/>
    <p:sldId id="2147483160" r:id="rId22"/>
    <p:sldId id="2147483163" r:id="rId23"/>
    <p:sldId id="2147483164" r:id="rId24"/>
    <p:sldId id="2147483165" r:id="rId25"/>
    <p:sldId id="2147483166" r:id="rId26"/>
    <p:sldId id="2147483167" r:id="rId27"/>
    <p:sldId id="2147483168" r:id="rId28"/>
    <p:sldId id="2147483169" r:id="rId29"/>
    <p:sldId id="2147483170" r:id="rId30"/>
    <p:sldId id="2147483171" r:id="rId31"/>
    <p:sldId id="2147483172" r:id="rId32"/>
    <p:sldId id="2147483173" r:id="rId33"/>
    <p:sldId id="2147483176" r:id="rId34"/>
    <p:sldId id="2147483177" r:id="rId35"/>
    <p:sldId id="2147483178" r:id="rId36"/>
    <p:sldId id="2147483179" r:id="rId37"/>
    <p:sldId id="2147483180" r:id="rId38"/>
    <p:sldId id="2147483181" r:id="rId39"/>
    <p:sldId id="2147483182" r:id="rId40"/>
    <p:sldId id="2147483184" r:id="rId41"/>
    <p:sldId id="2147483185" r:id="rId42"/>
    <p:sldId id="2147483186" r:id="rId43"/>
    <p:sldId id="2147483187" r:id="rId44"/>
    <p:sldId id="2147483183" r:id="rId45"/>
    <p:sldId id="2147483189" r:id="rId46"/>
    <p:sldId id="2147483190" r:id="rId47"/>
    <p:sldId id="2147483191" r:id="rId48"/>
    <p:sldId id="2147375533" r:id="rId49"/>
    <p:sldId id="2147483192" r:id="rId50"/>
    <p:sldId id="214748003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71A231-F89F-86BB-AE54-F6048B18F58F}" name="Kreitz, Sandra" initials="KS" userId="S::sandra.kreitz@bms.com::5986393b-5757-4513-a8c9-bb683e2f086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23D19-ECF7-4112-B420-EE5B8EC3F420}" v="28" dt="2025-06-03T14:32:37.465"/>
    <p1510:client id="{D193219E-3C10-4A17-8518-D9AC36C3D1E1}" v="63" dt="2025-06-03T20:19:05.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523" autoAdjust="0"/>
  </p:normalViewPr>
  <p:slideViewPr>
    <p:cSldViewPr snapToGrid="0">
      <p:cViewPr varScale="1">
        <p:scale>
          <a:sx n="63" d="100"/>
          <a:sy n="63" d="100"/>
        </p:scale>
        <p:origin x="804" y="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Tamara" userId="55883a27-20f9-4371-9d38-a79992d12d02" providerId="ADAL" clId="{D193219E-3C10-4A17-8518-D9AC36C3D1E1}"/>
    <pc:docChg chg="undo custSel addSld delSld modSld sldOrd">
      <pc:chgData name="Martin, Tamara" userId="55883a27-20f9-4371-9d38-a79992d12d02" providerId="ADAL" clId="{D193219E-3C10-4A17-8518-D9AC36C3D1E1}" dt="2025-06-03T22:52:53.211" v="1685"/>
      <pc:docMkLst>
        <pc:docMk/>
      </pc:docMkLst>
      <pc:sldChg chg="modNotesTx">
        <pc:chgData name="Martin, Tamara" userId="55883a27-20f9-4371-9d38-a79992d12d02" providerId="ADAL" clId="{D193219E-3C10-4A17-8518-D9AC36C3D1E1}" dt="2025-06-03T15:06:56.919" v="148" actId="20577"/>
        <pc:sldMkLst>
          <pc:docMk/>
          <pc:sldMk cId="1733151282" sldId="2146848439"/>
        </pc:sldMkLst>
      </pc:sldChg>
      <pc:sldChg chg="modNotesTx">
        <pc:chgData name="Martin, Tamara" userId="55883a27-20f9-4371-9d38-a79992d12d02" providerId="ADAL" clId="{D193219E-3C10-4A17-8518-D9AC36C3D1E1}" dt="2025-06-03T15:00:36.613" v="0"/>
        <pc:sldMkLst>
          <pc:docMk/>
          <pc:sldMk cId="3433713494" sldId="2146848460"/>
        </pc:sldMkLst>
      </pc:sldChg>
      <pc:sldChg chg="ord">
        <pc:chgData name="Martin, Tamara" userId="55883a27-20f9-4371-9d38-a79992d12d02" providerId="ADAL" clId="{D193219E-3C10-4A17-8518-D9AC36C3D1E1}" dt="2025-06-03T20:07:38.033" v="1252"/>
        <pc:sldMkLst>
          <pc:docMk/>
          <pc:sldMk cId="574588373" sldId="2147375533"/>
        </pc:sldMkLst>
      </pc:sldChg>
      <pc:sldChg chg="modSp mod ord">
        <pc:chgData name="Martin, Tamara" userId="55883a27-20f9-4371-9d38-a79992d12d02" providerId="ADAL" clId="{D193219E-3C10-4A17-8518-D9AC36C3D1E1}" dt="2025-06-03T20:19:22.853" v="1606" actId="20577"/>
        <pc:sldMkLst>
          <pc:docMk/>
          <pc:sldMk cId="560099062" sldId="2147480038"/>
        </pc:sldMkLst>
        <pc:spChg chg="mod">
          <ac:chgData name="Martin, Tamara" userId="55883a27-20f9-4371-9d38-a79992d12d02" providerId="ADAL" clId="{D193219E-3C10-4A17-8518-D9AC36C3D1E1}" dt="2025-06-03T20:19:22.853" v="1606" actId="20577"/>
          <ac:spMkLst>
            <pc:docMk/>
            <pc:sldMk cId="560099062" sldId="2147480038"/>
            <ac:spMk id="228" creationId="{3E577BCE-F8FE-FFF7-0188-04C0D9603FA7}"/>
          </ac:spMkLst>
        </pc:spChg>
      </pc:sldChg>
      <pc:sldChg chg="modNotesTx">
        <pc:chgData name="Martin, Tamara" userId="55883a27-20f9-4371-9d38-a79992d12d02" providerId="ADAL" clId="{D193219E-3C10-4A17-8518-D9AC36C3D1E1}" dt="2025-06-03T15:05:20.957" v="3"/>
        <pc:sldMkLst>
          <pc:docMk/>
          <pc:sldMk cId="2559890219" sldId="2147483158"/>
        </pc:sldMkLst>
      </pc:sldChg>
      <pc:sldChg chg="modNotesTx">
        <pc:chgData name="Martin, Tamara" userId="55883a27-20f9-4371-9d38-a79992d12d02" providerId="ADAL" clId="{D193219E-3C10-4A17-8518-D9AC36C3D1E1}" dt="2025-06-03T15:04:48.027" v="2" actId="20577"/>
        <pc:sldMkLst>
          <pc:docMk/>
          <pc:sldMk cId="1396458871" sldId="2147483161"/>
        </pc:sldMkLst>
      </pc:sldChg>
      <pc:sldChg chg="addSp delSp modSp add mod ord modNotesTx">
        <pc:chgData name="Martin, Tamara" userId="55883a27-20f9-4371-9d38-a79992d12d02" providerId="ADAL" clId="{D193219E-3C10-4A17-8518-D9AC36C3D1E1}" dt="2025-06-03T22:47:09.218" v="1642"/>
        <pc:sldMkLst>
          <pc:docMk/>
          <pc:sldMk cId="1380874480" sldId="2147483163"/>
        </pc:sldMkLst>
        <pc:spChg chg="del">
          <ac:chgData name="Martin, Tamara" userId="55883a27-20f9-4371-9d38-a79992d12d02" providerId="ADAL" clId="{D193219E-3C10-4A17-8518-D9AC36C3D1E1}" dt="2025-06-03T19:13:37.415" v="152" actId="478"/>
          <ac:spMkLst>
            <pc:docMk/>
            <pc:sldMk cId="1380874480" sldId="2147483163"/>
            <ac:spMk id="2" creationId="{2EFAAD9B-5233-6876-5376-E2B3ED6E7EF0}"/>
          </ac:spMkLst>
        </pc:spChg>
        <pc:spChg chg="del">
          <ac:chgData name="Martin, Tamara" userId="55883a27-20f9-4371-9d38-a79992d12d02" providerId="ADAL" clId="{D193219E-3C10-4A17-8518-D9AC36C3D1E1}" dt="2025-06-03T19:13:39.919" v="154" actId="478"/>
          <ac:spMkLst>
            <pc:docMk/>
            <pc:sldMk cId="1380874480" sldId="2147483163"/>
            <ac:spMk id="3" creationId="{F2360227-39C4-805A-6584-C854FF156261}"/>
          </ac:spMkLst>
        </pc:spChg>
        <pc:spChg chg="del">
          <ac:chgData name="Martin, Tamara" userId="55883a27-20f9-4371-9d38-a79992d12d02" providerId="ADAL" clId="{D193219E-3C10-4A17-8518-D9AC36C3D1E1}" dt="2025-06-03T19:13:41.054" v="155" actId="478"/>
          <ac:spMkLst>
            <pc:docMk/>
            <pc:sldMk cId="1380874480" sldId="2147483163"/>
            <ac:spMk id="5" creationId="{143D11CC-CDEE-40DC-9363-7EDBAF027228}"/>
          </ac:spMkLst>
        </pc:spChg>
        <pc:spChg chg="add del mod">
          <ac:chgData name="Martin, Tamara" userId="55883a27-20f9-4371-9d38-a79992d12d02" providerId="ADAL" clId="{D193219E-3C10-4A17-8518-D9AC36C3D1E1}" dt="2025-06-03T19:13:39.303" v="153" actId="478"/>
          <ac:spMkLst>
            <pc:docMk/>
            <pc:sldMk cId="1380874480" sldId="2147483163"/>
            <ac:spMk id="6" creationId="{C19D5987-DFBD-8217-C183-1169E0F22E03}"/>
          </ac:spMkLst>
        </pc:spChg>
        <pc:spChg chg="del">
          <ac:chgData name="Martin, Tamara" userId="55883a27-20f9-4371-9d38-a79992d12d02" providerId="ADAL" clId="{D193219E-3C10-4A17-8518-D9AC36C3D1E1}" dt="2025-06-03T19:13:41.575" v="156" actId="478"/>
          <ac:spMkLst>
            <pc:docMk/>
            <pc:sldMk cId="1380874480" sldId="2147483163"/>
            <ac:spMk id="7" creationId="{D1C7A887-0BB5-98C8-937B-CED9DEFAB2E2}"/>
          </ac:spMkLst>
        </pc:spChg>
        <pc:spChg chg="add del mod">
          <ac:chgData name="Martin, Tamara" userId="55883a27-20f9-4371-9d38-a79992d12d02" providerId="ADAL" clId="{D193219E-3C10-4A17-8518-D9AC36C3D1E1}" dt="2025-06-03T19:13:43.818" v="158" actId="478"/>
          <ac:spMkLst>
            <pc:docMk/>
            <pc:sldMk cId="1380874480" sldId="2147483163"/>
            <ac:spMk id="10" creationId="{923932A9-25DD-423B-ECF0-FB550F0C491A}"/>
          </ac:spMkLst>
        </pc:spChg>
        <pc:spChg chg="add mod">
          <ac:chgData name="Martin, Tamara" userId="55883a27-20f9-4371-9d38-a79992d12d02" providerId="ADAL" clId="{D193219E-3C10-4A17-8518-D9AC36C3D1E1}" dt="2025-06-03T19:14:09.830" v="162" actId="207"/>
          <ac:spMkLst>
            <pc:docMk/>
            <pc:sldMk cId="1380874480" sldId="2147483163"/>
            <ac:spMk id="11" creationId="{EDE22B5E-59FF-97A7-24F8-722070FE4810}"/>
          </ac:spMkLst>
        </pc:spChg>
        <pc:spChg chg="add mod">
          <ac:chgData name="Martin, Tamara" userId="55883a27-20f9-4371-9d38-a79992d12d02" providerId="ADAL" clId="{D193219E-3C10-4A17-8518-D9AC36C3D1E1}" dt="2025-06-03T19:18:23.033" v="277" actId="208"/>
          <ac:spMkLst>
            <pc:docMk/>
            <pc:sldMk cId="1380874480" sldId="2147483163"/>
            <ac:spMk id="14" creationId="{EE3ED3EB-084B-0B6F-9371-A9CC432B496E}"/>
          </ac:spMkLst>
        </pc:spChg>
        <pc:picChg chg="del">
          <ac:chgData name="Martin, Tamara" userId="55883a27-20f9-4371-9d38-a79992d12d02" providerId="ADAL" clId="{D193219E-3C10-4A17-8518-D9AC36C3D1E1}" dt="2025-06-03T19:13:42.312" v="157" actId="478"/>
          <ac:picMkLst>
            <pc:docMk/>
            <pc:sldMk cId="1380874480" sldId="2147483163"/>
            <ac:picMk id="8" creationId="{4EF31D21-C63E-0AE8-CFD7-C55E9C9EA1D3}"/>
          </ac:picMkLst>
        </pc:picChg>
        <pc:picChg chg="add mod">
          <ac:chgData name="Martin, Tamara" userId="55883a27-20f9-4371-9d38-a79992d12d02" providerId="ADAL" clId="{D193219E-3C10-4A17-8518-D9AC36C3D1E1}" dt="2025-06-03T19:14:36.808" v="167" actId="1076"/>
          <ac:picMkLst>
            <pc:docMk/>
            <pc:sldMk cId="1380874480" sldId="2147483163"/>
            <ac:picMk id="13" creationId="{77794240-3DC8-5DBB-C9B4-C3510458B187}"/>
          </ac:picMkLst>
        </pc:picChg>
      </pc:sldChg>
      <pc:sldChg chg="addSp modSp add mod">
        <pc:chgData name="Martin, Tamara" userId="55883a27-20f9-4371-9d38-a79992d12d02" providerId="ADAL" clId="{D193219E-3C10-4A17-8518-D9AC36C3D1E1}" dt="2025-06-03T19:18:15.860" v="276" actId="208"/>
        <pc:sldMkLst>
          <pc:docMk/>
          <pc:sldMk cId="2275801816" sldId="2147483164"/>
        </pc:sldMkLst>
        <pc:spChg chg="add mod">
          <ac:chgData name="Martin, Tamara" userId="55883a27-20f9-4371-9d38-a79992d12d02" providerId="ADAL" clId="{D193219E-3C10-4A17-8518-D9AC36C3D1E1}" dt="2025-06-03T19:15:13.249" v="175"/>
          <ac:spMkLst>
            <pc:docMk/>
            <pc:sldMk cId="2275801816" sldId="2147483164"/>
            <ac:spMk id="2" creationId="{5B5A5560-E636-2A70-EE42-228ADB5233E4}"/>
          </ac:spMkLst>
        </pc:spChg>
        <pc:spChg chg="mod">
          <ac:chgData name="Martin, Tamara" userId="55883a27-20f9-4371-9d38-a79992d12d02" providerId="ADAL" clId="{D193219E-3C10-4A17-8518-D9AC36C3D1E1}" dt="2025-06-03T19:18:15.860" v="276" actId="208"/>
          <ac:spMkLst>
            <pc:docMk/>
            <pc:sldMk cId="2275801816" sldId="2147483164"/>
            <ac:spMk id="14" creationId="{EE3ED3EB-084B-0B6F-9371-A9CC432B496E}"/>
          </ac:spMkLst>
        </pc:spChg>
        <pc:picChg chg="mod">
          <ac:chgData name="Martin, Tamara" userId="55883a27-20f9-4371-9d38-a79992d12d02" providerId="ADAL" clId="{D193219E-3C10-4A17-8518-D9AC36C3D1E1}" dt="2025-06-03T19:15:23.654" v="180" actId="1076"/>
          <ac:picMkLst>
            <pc:docMk/>
            <pc:sldMk cId="2275801816" sldId="2147483164"/>
            <ac:picMk id="13" creationId="{77794240-3DC8-5DBB-C9B4-C3510458B187}"/>
          </ac:picMkLst>
        </pc:picChg>
      </pc:sldChg>
      <pc:sldChg chg="addSp delSp modSp add mod">
        <pc:chgData name="Martin, Tamara" userId="55883a27-20f9-4371-9d38-a79992d12d02" providerId="ADAL" clId="{D193219E-3C10-4A17-8518-D9AC36C3D1E1}" dt="2025-06-03T22:48:02.617" v="1646" actId="14100"/>
        <pc:sldMkLst>
          <pc:docMk/>
          <pc:sldMk cId="3589972504" sldId="2147483165"/>
        </pc:sldMkLst>
        <pc:spChg chg="add mod">
          <ac:chgData name="Martin, Tamara" userId="55883a27-20f9-4371-9d38-a79992d12d02" providerId="ADAL" clId="{D193219E-3C10-4A17-8518-D9AC36C3D1E1}" dt="2025-06-03T19:18:03.548" v="273" actId="208"/>
          <ac:spMkLst>
            <pc:docMk/>
            <pc:sldMk cId="3589972504" sldId="2147483165"/>
            <ac:spMk id="2" creationId="{F9C9C784-B122-75F5-F47A-11117617FA71}"/>
          </ac:spMkLst>
        </pc:spChg>
        <pc:spChg chg="add del mod">
          <ac:chgData name="Martin, Tamara" userId="55883a27-20f9-4371-9d38-a79992d12d02" providerId="ADAL" clId="{D193219E-3C10-4A17-8518-D9AC36C3D1E1}" dt="2025-06-03T22:47:13.787" v="1643" actId="478"/>
          <ac:spMkLst>
            <pc:docMk/>
            <pc:sldMk cId="3589972504" sldId="2147483165"/>
            <ac:spMk id="5" creationId="{BBDADD0B-5395-B441-69D6-CAF107A3B06F}"/>
          </ac:spMkLst>
        </pc:spChg>
        <pc:spChg chg="del">
          <ac:chgData name="Martin, Tamara" userId="55883a27-20f9-4371-9d38-a79992d12d02" providerId="ADAL" clId="{D193219E-3C10-4A17-8518-D9AC36C3D1E1}" dt="2025-06-03T19:16:08.119" v="193" actId="478"/>
          <ac:spMkLst>
            <pc:docMk/>
            <pc:sldMk cId="3589972504" sldId="2147483165"/>
            <ac:spMk id="14" creationId="{EE3ED3EB-084B-0B6F-9371-A9CC432B496E}"/>
          </ac:spMkLst>
        </pc:spChg>
        <pc:picChg chg="add mod ord">
          <ac:chgData name="Martin, Tamara" userId="55883a27-20f9-4371-9d38-a79992d12d02" providerId="ADAL" clId="{D193219E-3C10-4A17-8518-D9AC36C3D1E1}" dt="2025-06-03T22:47:55.418" v="1645" actId="1582"/>
          <ac:picMkLst>
            <pc:docMk/>
            <pc:sldMk cId="3589972504" sldId="2147483165"/>
            <ac:picMk id="4" creationId="{2274EBA8-40BF-50A5-CF31-D14F5351C13D}"/>
          </ac:picMkLst>
        </pc:picChg>
        <pc:picChg chg="mod">
          <ac:chgData name="Martin, Tamara" userId="55883a27-20f9-4371-9d38-a79992d12d02" providerId="ADAL" clId="{D193219E-3C10-4A17-8518-D9AC36C3D1E1}" dt="2025-06-03T19:17:15.511" v="256" actId="1076"/>
          <ac:picMkLst>
            <pc:docMk/>
            <pc:sldMk cId="3589972504" sldId="2147483165"/>
            <ac:picMk id="13" creationId="{77794240-3DC8-5DBB-C9B4-C3510458B187}"/>
          </ac:picMkLst>
        </pc:picChg>
        <pc:cxnChg chg="add mod">
          <ac:chgData name="Martin, Tamara" userId="55883a27-20f9-4371-9d38-a79992d12d02" providerId="ADAL" clId="{D193219E-3C10-4A17-8518-D9AC36C3D1E1}" dt="2025-06-03T22:48:02.617" v="1646" actId="14100"/>
          <ac:cxnSpMkLst>
            <pc:docMk/>
            <pc:sldMk cId="3589972504" sldId="2147483165"/>
            <ac:cxnSpMk id="7" creationId="{2FA05433-D023-43B3-4D99-2F2CF388059C}"/>
          </ac:cxnSpMkLst>
        </pc:cxnChg>
      </pc:sldChg>
      <pc:sldChg chg="addSp delSp modSp add mod">
        <pc:chgData name="Martin, Tamara" userId="55883a27-20f9-4371-9d38-a79992d12d02" providerId="ADAL" clId="{D193219E-3C10-4A17-8518-D9AC36C3D1E1}" dt="2025-06-03T22:48:38.531" v="1652" actId="208"/>
        <pc:sldMkLst>
          <pc:docMk/>
          <pc:sldMk cId="1533051924" sldId="2147483166"/>
        </pc:sldMkLst>
        <pc:spChg chg="mod">
          <ac:chgData name="Martin, Tamara" userId="55883a27-20f9-4371-9d38-a79992d12d02" providerId="ADAL" clId="{D193219E-3C10-4A17-8518-D9AC36C3D1E1}" dt="2025-06-03T19:19:42.723" v="292" actId="208"/>
          <ac:spMkLst>
            <pc:docMk/>
            <pc:sldMk cId="1533051924" sldId="2147483166"/>
            <ac:spMk id="2" creationId="{F9C9C784-B122-75F5-F47A-11117617FA71}"/>
          </ac:spMkLst>
        </pc:spChg>
        <pc:spChg chg="add mod">
          <ac:chgData name="Martin, Tamara" userId="55883a27-20f9-4371-9d38-a79992d12d02" providerId="ADAL" clId="{D193219E-3C10-4A17-8518-D9AC36C3D1E1}" dt="2025-06-03T19:16:14.031" v="195"/>
          <ac:spMkLst>
            <pc:docMk/>
            <pc:sldMk cId="1533051924" sldId="2147483166"/>
            <ac:spMk id="3" creationId="{D82E3BD9-A033-3C19-4B72-CEC4DB904615}"/>
          </ac:spMkLst>
        </pc:spChg>
        <pc:spChg chg="add del mod">
          <ac:chgData name="Martin, Tamara" userId="55883a27-20f9-4371-9d38-a79992d12d02" providerId="ADAL" clId="{D193219E-3C10-4A17-8518-D9AC36C3D1E1}" dt="2025-06-03T22:48:06.430" v="1647" actId="478"/>
          <ac:spMkLst>
            <pc:docMk/>
            <pc:sldMk cId="1533051924" sldId="2147483166"/>
            <ac:spMk id="4" creationId="{43BB7CA7-DF13-1F56-C93B-06CD1AD9D305}"/>
          </ac:spMkLst>
        </pc:spChg>
        <pc:picChg chg="add mod">
          <ac:chgData name="Martin, Tamara" userId="55883a27-20f9-4371-9d38-a79992d12d02" providerId="ADAL" clId="{D193219E-3C10-4A17-8518-D9AC36C3D1E1}" dt="2025-06-03T22:48:38.531" v="1652" actId="208"/>
          <ac:picMkLst>
            <pc:docMk/>
            <pc:sldMk cId="1533051924" sldId="2147483166"/>
            <ac:picMk id="6" creationId="{B62CDBBB-E31D-C7C2-1A35-9A80B2A89BCA}"/>
          </ac:picMkLst>
        </pc:picChg>
        <pc:picChg chg="mod">
          <ac:chgData name="Martin, Tamara" userId="55883a27-20f9-4371-9d38-a79992d12d02" providerId="ADAL" clId="{D193219E-3C10-4A17-8518-D9AC36C3D1E1}" dt="2025-06-03T19:19:58.089" v="297" actId="1076"/>
          <ac:picMkLst>
            <pc:docMk/>
            <pc:sldMk cId="1533051924" sldId="2147483166"/>
            <ac:picMk id="13" creationId="{77794240-3DC8-5DBB-C9B4-C3510458B187}"/>
          </ac:picMkLst>
        </pc:picChg>
        <pc:cxnChg chg="add mod">
          <ac:chgData name="Martin, Tamara" userId="55883a27-20f9-4371-9d38-a79992d12d02" providerId="ADAL" clId="{D193219E-3C10-4A17-8518-D9AC36C3D1E1}" dt="2025-06-03T19:20:06.233" v="300" actId="208"/>
          <ac:cxnSpMkLst>
            <pc:docMk/>
            <pc:sldMk cId="1533051924" sldId="2147483166"/>
            <ac:cxnSpMk id="8" creationId="{96CED3A3-FB1B-6102-A09E-DC33095680E1}"/>
          </ac:cxnSpMkLst>
        </pc:cxnChg>
      </pc:sldChg>
      <pc:sldChg chg="addSp delSp modSp add mod ord modNotesTx">
        <pc:chgData name="Martin, Tamara" userId="55883a27-20f9-4371-9d38-a79992d12d02" providerId="ADAL" clId="{D193219E-3C10-4A17-8518-D9AC36C3D1E1}" dt="2025-06-03T19:22:08.250" v="325" actId="478"/>
        <pc:sldMkLst>
          <pc:docMk/>
          <pc:sldMk cId="1983627051" sldId="2147483167"/>
        </pc:sldMkLst>
        <pc:spChg chg="add del mod">
          <ac:chgData name="Martin, Tamara" userId="55883a27-20f9-4371-9d38-a79992d12d02" providerId="ADAL" clId="{D193219E-3C10-4A17-8518-D9AC36C3D1E1}" dt="2025-06-03T19:22:08.250" v="325" actId="478"/>
          <ac:spMkLst>
            <pc:docMk/>
            <pc:sldMk cId="1983627051" sldId="2147483167"/>
            <ac:spMk id="4" creationId="{D4ADDB05-74A0-8B3B-BB00-A053A112536C}"/>
          </ac:spMkLst>
        </pc:spChg>
        <pc:spChg chg="ord">
          <ac:chgData name="Martin, Tamara" userId="55883a27-20f9-4371-9d38-a79992d12d02" providerId="ADAL" clId="{D193219E-3C10-4A17-8518-D9AC36C3D1E1}" dt="2025-06-03T19:21:11.155" v="313" actId="167"/>
          <ac:spMkLst>
            <pc:docMk/>
            <pc:sldMk cId="1983627051" sldId="2147483167"/>
            <ac:spMk id="11" creationId="{EDE22B5E-59FF-97A7-24F8-722070FE4810}"/>
          </ac:spMkLst>
        </pc:spChg>
        <pc:spChg chg="mod">
          <ac:chgData name="Martin, Tamara" userId="55883a27-20f9-4371-9d38-a79992d12d02" providerId="ADAL" clId="{D193219E-3C10-4A17-8518-D9AC36C3D1E1}" dt="2025-06-03T19:21:27.144" v="317" actId="14100"/>
          <ac:spMkLst>
            <pc:docMk/>
            <pc:sldMk cId="1983627051" sldId="2147483167"/>
            <ac:spMk id="14" creationId="{EE3ED3EB-084B-0B6F-9371-A9CC432B496E}"/>
          </ac:spMkLst>
        </pc:spChg>
        <pc:picChg chg="add mod ord">
          <ac:chgData name="Martin, Tamara" userId="55883a27-20f9-4371-9d38-a79992d12d02" providerId="ADAL" clId="{D193219E-3C10-4A17-8518-D9AC36C3D1E1}" dt="2025-06-03T19:21:16.187" v="315" actId="1076"/>
          <ac:picMkLst>
            <pc:docMk/>
            <pc:sldMk cId="1983627051" sldId="2147483167"/>
            <ac:picMk id="3" creationId="{26D162AC-EF42-C59C-6EDD-3DB796DAC8BD}"/>
          </ac:picMkLst>
        </pc:picChg>
        <pc:picChg chg="del">
          <ac:chgData name="Martin, Tamara" userId="55883a27-20f9-4371-9d38-a79992d12d02" providerId="ADAL" clId="{D193219E-3C10-4A17-8518-D9AC36C3D1E1}" dt="2025-06-03T19:20:53.050" v="304" actId="478"/>
          <ac:picMkLst>
            <pc:docMk/>
            <pc:sldMk cId="1983627051" sldId="2147483167"/>
            <ac:picMk id="13" creationId="{77794240-3DC8-5DBB-C9B4-C3510458B187}"/>
          </ac:picMkLst>
        </pc:picChg>
      </pc:sldChg>
      <pc:sldChg chg="addSp delSp modSp add mod">
        <pc:chgData name="Martin, Tamara" userId="55883a27-20f9-4371-9d38-a79992d12d02" providerId="ADAL" clId="{D193219E-3C10-4A17-8518-D9AC36C3D1E1}" dt="2025-06-03T22:48:34.603" v="1651" actId="208"/>
        <pc:sldMkLst>
          <pc:docMk/>
          <pc:sldMk cId="1705206865" sldId="2147483168"/>
        </pc:sldMkLst>
        <pc:spChg chg="add del mod ord">
          <ac:chgData name="Martin, Tamara" userId="55883a27-20f9-4371-9d38-a79992d12d02" providerId="ADAL" clId="{D193219E-3C10-4A17-8518-D9AC36C3D1E1}" dt="2025-06-03T22:48:27.123" v="1649" actId="478"/>
          <ac:spMkLst>
            <pc:docMk/>
            <pc:sldMk cId="1705206865" sldId="2147483168"/>
            <ac:spMk id="8" creationId="{5323F21F-6761-2EEC-FBBB-3B5106AF0D8C}"/>
          </ac:spMkLst>
        </pc:spChg>
        <pc:spChg chg="ord">
          <ac:chgData name="Martin, Tamara" userId="55883a27-20f9-4371-9d38-a79992d12d02" providerId="ADAL" clId="{D193219E-3C10-4A17-8518-D9AC36C3D1E1}" dt="2025-06-03T19:23:26.795" v="344" actId="167"/>
          <ac:spMkLst>
            <pc:docMk/>
            <pc:sldMk cId="1705206865" sldId="2147483168"/>
            <ac:spMk id="11" creationId="{EDE22B5E-59FF-97A7-24F8-722070FE4810}"/>
          </ac:spMkLst>
        </pc:spChg>
        <pc:picChg chg="ord">
          <ac:chgData name="Martin, Tamara" userId="55883a27-20f9-4371-9d38-a79992d12d02" providerId="ADAL" clId="{D193219E-3C10-4A17-8518-D9AC36C3D1E1}" dt="2025-06-03T19:23:24.297" v="343" actId="167"/>
          <ac:picMkLst>
            <pc:docMk/>
            <pc:sldMk cId="1705206865" sldId="2147483168"/>
            <ac:picMk id="3" creationId="{26D162AC-EF42-C59C-6EDD-3DB796DAC8BD}"/>
          </ac:picMkLst>
        </pc:picChg>
        <pc:picChg chg="add del">
          <ac:chgData name="Martin, Tamara" userId="55883a27-20f9-4371-9d38-a79992d12d02" providerId="ADAL" clId="{D193219E-3C10-4A17-8518-D9AC36C3D1E1}" dt="2025-06-03T19:22:43.425" v="328" actId="22"/>
          <ac:picMkLst>
            <pc:docMk/>
            <pc:sldMk cId="1705206865" sldId="2147483168"/>
            <ac:picMk id="5" creationId="{3B073AB1-E376-8FA1-9071-2022318E0C55}"/>
          </ac:picMkLst>
        </pc:picChg>
        <pc:picChg chg="add mod">
          <ac:chgData name="Martin, Tamara" userId="55883a27-20f9-4371-9d38-a79992d12d02" providerId="ADAL" clId="{D193219E-3C10-4A17-8518-D9AC36C3D1E1}" dt="2025-06-03T22:48:34.603" v="1651" actId="208"/>
          <ac:picMkLst>
            <pc:docMk/>
            <pc:sldMk cId="1705206865" sldId="2147483168"/>
            <ac:picMk id="7" creationId="{01AEF90B-5BF0-AFD6-65C4-CE79C56140CF}"/>
          </ac:picMkLst>
        </pc:picChg>
        <pc:cxnChg chg="add mod">
          <ac:chgData name="Martin, Tamara" userId="55883a27-20f9-4371-9d38-a79992d12d02" providerId="ADAL" clId="{D193219E-3C10-4A17-8518-D9AC36C3D1E1}" dt="2025-06-03T19:23:47.411" v="350" actId="1076"/>
          <ac:cxnSpMkLst>
            <pc:docMk/>
            <pc:sldMk cId="1705206865" sldId="2147483168"/>
            <ac:cxnSpMk id="9" creationId="{1F46E783-0725-128C-ED44-0E13C5B51700}"/>
          </ac:cxnSpMkLst>
        </pc:cxnChg>
      </pc:sldChg>
      <pc:sldChg chg="modSp add mod">
        <pc:chgData name="Martin, Tamara" userId="55883a27-20f9-4371-9d38-a79992d12d02" providerId="ADAL" clId="{D193219E-3C10-4A17-8518-D9AC36C3D1E1}" dt="2025-06-03T19:24:05.494" v="355" actId="14100"/>
        <pc:sldMkLst>
          <pc:docMk/>
          <pc:sldMk cId="1492508114" sldId="2147483169"/>
        </pc:sldMkLst>
        <pc:spChg chg="mod">
          <ac:chgData name="Martin, Tamara" userId="55883a27-20f9-4371-9d38-a79992d12d02" providerId="ADAL" clId="{D193219E-3C10-4A17-8518-D9AC36C3D1E1}" dt="2025-06-03T19:24:05.494" v="355" actId="14100"/>
          <ac:spMkLst>
            <pc:docMk/>
            <pc:sldMk cId="1492508114" sldId="2147483169"/>
            <ac:spMk id="4" creationId="{D4ADDB05-74A0-8B3B-BB00-A053A112536C}"/>
          </ac:spMkLst>
        </pc:spChg>
        <pc:picChg chg="mod">
          <ac:chgData name="Martin, Tamara" userId="55883a27-20f9-4371-9d38-a79992d12d02" providerId="ADAL" clId="{D193219E-3C10-4A17-8518-D9AC36C3D1E1}" dt="2025-06-03T19:23:59.473" v="354" actId="1076"/>
          <ac:picMkLst>
            <pc:docMk/>
            <pc:sldMk cId="1492508114" sldId="2147483169"/>
            <ac:picMk id="3" creationId="{26D162AC-EF42-C59C-6EDD-3DB796DAC8BD}"/>
          </ac:picMkLst>
        </pc:picChg>
      </pc:sldChg>
      <pc:sldChg chg="addSp delSp modSp add mod">
        <pc:chgData name="Martin, Tamara" userId="55883a27-20f9-4371-9d38-a79992d12d02" providerId="ADAL" clId="{D193219E-3C10-4A17-8518-D9AC36C3D1E1}" dt="2025-06-03T22:49:07.666" v="1657" actId="1036"/>
        <pc:sldMkLst>
          <pc:docMk/>
          <pc:sldMk cId="2514861438" sldId="2147483170"/>
        </pc:sldMkLst>
        <pc:spChg chg="add del mod">
          <ac:chgData name="Martin, Tamara" userId="55883a27-20f9-4371-9d38-a79992d12d02" providerId="ADAL" clId="{D193219E-3C10-4A17-8518-D9AC36C3D1E1}" dt="2025-06-03T22:48:51.765" v="1653" actId="478"/>
          <ac:spMkLst>
            <pc:docMk/>
            <pc:sldMk cId="2514861438" sldId="2147483170"/>
            <ac:spMk id="6" creationId="{4211C026-F9D6-D91C-23EB-63D9E8F048AC}"/>
          </ac:spMkLst>
        </pc:spChg>
        <pc:spChg chg="add mod">
          <ac:chgData name="Martin, Tamara" userId="55883a27-20f9-4371-9d38-a79992d12d02" providerId="ADAL" clId="{D193219E-3C10-4A17-8518-D9AC36C3D1E1}" dt="2025-06-03T19:26:24.533" v="388" actId="1076"/>
          <ac:spMkLst>
            <pc:docMk/>
            <pc:sldMk cId="2514861438" sldId="2147483170"/>
            <ac:spMk id="9" creationId="{158CB5D5-DB40-E782-393E-ED81E5F3D31B}"/>
          </ac:spMkLst>
        </pc:spChg>
        <pc:picChg chg="add mod ord">
          <ac:chgData name="Martin, Tamara" userId="55883a27-20f9-4371-9d38-a79992d12d02" providerId="ADAL" clId="{D193219E-3C10-4A17-8518-D9AC36C3D1E1}" dt="2025-06-03T22:49:01.140" v="1655" actId="208"/>
          <ac:picMkLst>
            <pc:docMk/>
            <pc:sldMk cId="2514861438" sldId="2147483170"/>
            <ac:picMk id="5" creationId="{5A547FB5-4C60-7071-DB15-210DA0169094}"/>
          </ac:picMkLst>
        </pc:picChg>
        <pc:cxnChg chg="add mod">
          <ac:chgData name="Martin, Tamara" userId="55883a27-20f9-4371-9d38-a79992d12d02" providerId="ADAL" clId="{D193219E-3C10-4A17-8518-D9AC36C3D1E1}" dt="2025-06-03T22:49:07.666" v="1657" actId="1036"/>
          <ac:cxnSpMkLst>
            <pc:docMk/>
            <pc:sldMk cId="2514861438" sldId="2147483170"/>
            <ac:cxnSpMk id="8" creationId="{854DEF84-53C2-2EE5-4301-5A72F9232DE2}"/>
          </ac:cxnSpMkLst>
        </pc:cxnChg>
      </pc:sldChg>
      <pc:sldChg chg="addSp delSp modSp add mod ord modNotesTx">
        <pc:chgData name="Martin, Tamara" userId="55883a27-20f9-4371-9d38-a79992d12d02" providerId="ADAL" clId="{D193219E-3C10-4A17-8518-D9AC36C3D1E1}" dt="2025-06-03T19:28:11.045" v="423"/>
        <pc:sldMkLst>
          <pc:docMk/>
          <pc:sldMk cId="2905912984" sldId="2147483171"/>
        </pc:sldMkLst>
        <pc:spChg chg="mod ord">
          <ac:chgData name="Martin, Tamara" userId="55883a27-20f9-4371-9d38-a79992d12d02" providerId="ADAL" clId="{D193219E-3C10-4A17-8518-D9AC36C3D1E1}" dt="2025-06-03T19:27:48.441" v="422" actId="1035"/>
          <ac:spMkLst>
            <pc:docMk/>
            <pc:sldMk cId="2905912984" sldId="2147483171"/>
            <ac:spMk id="14" creationId="{EE3ED3EB-084B-0B6F-9371-A9CC432B496E}"/>
          </ac:spMkLst>
        </pc:spChg>
        <pc:picChg chg="del">
          <ac:chgData name="Martin, Tamara" userId="55883a27-20f9-4371-9d38-a79992d12d02" providerId="ADAL" clId="{D193219E-3C10-4A17-8518-D9AC36C3D1E1}" dt="2025-06-03T19:26:48.476" v="392" actId="478"/>
          <ac:picMkLst>
            <pc:docMk/>
            <pc:sldMk cId="2905912984" sldId="2147483171"/>
            <ac:picMk id="3" creationId="{26D162AC-EF42-C59C-6EDD-3DB796DAC8BD}"/>
          </ac:picMkLst>
        </pc:picChg>
        <pc:picChg chg="add del mod">
          <ac:chgData name="Martin, Tamara" userId="55883a27-20f9-4371-9d38-a79992d12d02" providerId="ADAL" clId="{D193219E-3C10-4A17-8518-D9AC36C3D1E1}" dt="2025-06-03T19:27:40.744" v="404" actId="21"/>
          <ac:picMkLst>
            <pc:docMk/>
            <pc:sldMk cId="2905912984" sldId="2147483171"/>
            <ac:picMk id="4" creationId="{3D1E0CCB-3707-AA8E-6878-0F4EFF3B4266}"/>
          </ac:picMkLst>
        </pc:picChg>
      </pc:sldChg>
      <pc:sldChg chg="addSp delSp modSp add mod ord modNotesTx">
        <pc:chgData name="Martin, Tamara" userId="55883a27-20f9-4371-9d38-a79992d12d02" providerId="ADAL" clId="{D193219E-3C10-4A17-8518-D9AC36C3D1E1}" dt="2025-06-03T19:37:35.134" v="657"/>
        <pc:sldMkLst>
          <pc:docMk/>
          <pc:sldMk cId="2813855574" sldId="2147483172"/>
        </pc:sldMkLst>
        <pc:spChg chg="ord">
          <ac:chgData name="Martin, Tamara" userId="55883a27-20f9-4371-9d38-a79992d12d02" providerId="ADAL" clId="{D193219E-3C10-4A17-8518-D9AC36C3D1E1}" dt="2025-06-03T19:28:55.773" v="430" actId="167"/>
          <ac:spMkLst>
            <pc:docMk/>
            <pc:sldMk cId="2813855574" sldId="2147483172"/>
            <ac:spMk id="11" creationId="{EDE22B5E-59FF-97A7-24F8-722070FE4810}"/>
          </ac:spMkLst>
        </pc:spChg>
        <pc:spChg chg="mod">
          <ac:chgData name="Martin, Tamara" userId="55883a27-20f9-4371-9d38-a79992d12d02" providerId="ADAL" clId="{D193219E-3C10-4A17-8518-D9AC36C3D1E1}" dt="2025-06-03T19:29:10.943" v="439" actId="14100"/>
          <ac:spMkLst>
            <pc:docMk/>
            <pc:sldMk cId="2813855574" sldId="2147483172"/>
            <ac:spMk id="14" creationId="{EE3ED3EB-084B-0B6F-9371-A9CC432B496E}"/>
          </ac:spMkLst>
        </pc:spChg>
        <pc:picChg chg="add mod ord">
          <ac:chgData name="Martin, Tamara" userId="55883a27-20f9-4371-9d38-a79992d12d02" providerId="ADAL" clId="{D193219E-3C10-4A17-8518-D9AC36C3D1E1}" dt="2025-06-03T19:29:00.583" v="432" actId="1076"/>
          <ac:picMkLst>
            <pc:docMk/>
            <pc:sldMk cId="2813855574" sldId="2147483172"/>
            <ac:picMk id="3" creationId="{A5B7D0BF-5EA1-4D22-98C0-301A4585CAB2}"/>
          </ac:picMkLst>
        </pc:picChg>
        <pc:picChg chg="del">
          <ac:chgData name="Martin, Tamara" userId="55883a27-20f9-4371-9d38-a79992d12d02" providerId="ADAL" clId="{D193219E-3C10-4A17-8518-D9AC36C3D1E1}" dt="2025-06-03T19:28:42.437" v="425" actId="478"/>
          <ac:picMkLst>
            <pc:docMk/>
            <pc:sldMk cId="2813855574" sldId="2147483172"/>
            <ac:picMk id="4" creationId="{3D1E0CCB-3707-AA8E-6878-0F4EFF3B4266}"/>
          </ac:picMkLst>
        </pc:picChg>
      </pc:sldChg>
      <pc:sldChg chg="addSp delSp modSp add mod">
        <pc:chgData name="Martin, Tamara" userId="55883a27-20f9-4371-9d38-a79992d12d02" providerId="ADAL" clId="{D193219E-3C10-4A17-8518-D9AC36C3D1E1}" dt="2025-06-03T22:49:32.751" v="1661" actId="14100"/>
        <pc:sldMkLst>
          <pc:docMk/>
          <pc:sldMk cId="1117474386" sldId="2147483173"/>
        </pc:sldMkLst>
        <pc:spChg chg="add del mod">
          <ac:chgData name="Martin, Tamara" userId="55883a27-20f9-4371-9d38-a79992d12d02" providerId="ADAL" clId="{D193219E-3C10-4A17-8518-D9AC36C3D1E1}" dt="2025-06-03T22:49:21.615" v="1658" actId="478"/>
          <ac:spMkLst>
            <pc:docMk/>
            <pc:sldMk cId="1117474386" sldId="2147483173"/>
            <ac:spMk id="5" creationId="{E352DCBA-B66E-D789-D141-54C2564FDF79}"/>
          </ac:spMkLst>
        </pc:spChg>
        <pc:spChg chg="add mod">
          <ac:chgData name="Martin, Tamara" userId="55883a27-20f9-4371-9d38-a79992d12d02" providerId="ADAL" clId="{D193219E-3C10-4A17-8518-D9AC36C3D1E1}" dt="2025-06-03T19:31:33.226" v="575" actId="14100"/>
          <ac:spMkLst>
            <pc:docMk/>
            <pc:sldMk cId="1117474386" sldId="2147483173"/>
            <ac:spMk id="6" creationId="{4C037DE0-59FE-1BEF-F3D0-2F3D487BCEEA}"/>
          </ac:spMkLst>
        </pc:spChg>
        <pc:spChg chg="mod">
          <ac:chgData name="Martin, Tamara" userId="55883a27-20f9-4371-9d38-a79992d12d02" providerId="ADAL" clId="{D193219E-3C10-4A17-8518-D9AC36C3D1E1}" dt="2025-06-03T19:31:14.996" v="515" actId="1038"/>
          <ac:spMkLst>
            <pc:docMk/>
            <pc:sldMk cId="1117474386" sldId="2147483173"/>
            <ac:spMk id="14" creationId="{EE3ED3EB-084B-0B6F-9371-A9CC432B496E}"/>
          </ac:spMkLst>
        </pc:spChg>
        <pc:picChg chg="add del mod">
          <ac:chgData name="Martin, Tamara" userId="55883a27-20f9-4371-9d38-a79992d12d02" providerId="ADAL" clId="{D193219E-3C10-4A17-8518-D9AC36C3D1E1}" dt="2025-06-03T19:31:28.951" v="574" actId="1076"/>
          <ac:picMkLst>
            <pc:docMk/>
            <pc:sldMk cId="1117474386" sldId="2147483173"/>
            <ac:picMk id="3" creationId="{A5B7D0BF-5EA1-4D22-98C0-301A4585CAB2}"/>
          </ac:picMkLst>
        </pc:picChg>
        <pc:picChg chg="add mod ord">
          <ac:chgData name="Martin, Tamara" userId="55883a27-20f9-4371-9d38-a79992d12d02" providerId="ADAL" clId="{D193219E-3C10-4A17-8518-D9AC36C3D1E1}" dt="2025-06-03T22:49:28.741" v="1660" actId="208"/>
          <ac:picMkLst>
            <pc:docMk/>
            <pc:sldMk cId="1117474386" sldId="2147483173"/>
            <ac:picMk id="4" creationId="{E3E01A82-4FC5-4D21-D908-99B3E67B7D94}"/>
          </ac:picMkLst>
        </pc:picChg>
        <pc:cxnChg chg="add mod">
          <ac:chgData name="Martin, Tamara" userId="55883a27-20f9-4371-9d38-a79992d12d02" providerId="ADAL" clId="{D193219E-3C10-4A17-8518-D9AC36C3D1E1}" dt="2025-06-03T22:49:32.751" v="1661" actId="14100"/>
          <ac:cxnSpMkLst>
            <pc:docMk/>
            <pc:sldMk cId="1117474386" sldId="2147483173"/>
            <ac:cxnSpMk id="8" creationId="{A70534EA-C11A-B1F6-0857-921A77ADFDA8}"/>
          </ac:cxnSpMkLst>
        </pc:cxnChg>
      </pc:sldChg>
      <pc:sldChg chg="addSp delSp modSp add del mod ord">
        <pc:chgData name="Martin, Tamara" userId="55883a27-20f9-4371-9d38-a79992d12d02" providerId="ADAL" clId="{D193219E-3C10-4A17-8518-D9AC36C3D1E1}" dt="2025-06-03T19:38:50.406" v="667" actId="2696"/>
        <pc:sldMkLst>
          <pc:docMk/>
          <pc:sldMk cId="585169087" sldId="2147483174"/>
        </pc:sldMkLst>
        <pc:spChg chg="mod">
          <ac:chgData name="Martin, Tamara" userId="55883a27-20f9-4371-9d38-a79992d12d02" providerId="ADAL" clId="{D193219E-3C10-4A17-8518-D9AC36C3D1E1}" dt="2025-06-03T19:32:22.256" v="584" actId="14100"/>
          <ac:spMkLst>
            <pc:docMk/>
            <pc:sldMk cId="585169087" sldId="2147483174"/>
            <ac:spMk id="5" creationId="{E352DCBA-B66E-D789-D141-54C2564FDF79}"/>
          </ac:spMkLst>
        </pc:spChg>
        <pc:spChg chg="mod">
          <ac:chgData name="Martin, Tamara" userId="55883a27-20f9-4371-9d38-a79992d12d02" providerId="ADAL" clId="{D193219E-3C10-4A17-8518-D9AC36C3D1E1}" dt="2025-06-03T19:32:29.225" v="586" actId="1076"/>
          <ac:spMkLst>
            <pc:docMk/>
            <pc:sldMk cId="585169087" sldId="2147483174"/>
            <ac:spMk id="6" creationId="{4C037DE0-59FE-1BEF-F3D0-2F3D487BCEEA}"/>
          </ac:spMkLst>
        </pc:spChg>
        <pc:picChg chg="mod">
          <ac:chgData name="Martin, Tamara" userId="55883a27-20f9-4371-9d38-a79992d12d02" providerId="ADAL" clId="{D193219E-3C10-4A17-8518-D9AC36C3D1E1}" dt="2025-06-03T19:32:31.333" v="588" actId="1076"/>
          <ac:picMkLst>
            <pc:docMk/>
            <pc:sldMk cId="585169087" sldId="2147483174"/>
            <ac:picMk id="3" creationId="{A5B7D0BF-5EA1-4D22-98C0-301A4585CAB2}"/>
          </ac:picMkLst>
        </pc:picChg>
        <pc:picChg chg="del">
          <ac:chgData name="Martin, Tamara" userId="55883a27-20f9-4371-9d38-a79992d12d02" providerId="ADAL" clId="{D193219E-3C10-4A17-8518-D9AC36C3D1E1}" dt="2025-06-03T19:32:10.139" v="579" actId="478"/>
          <ac:picMkLst>
            <pc:docMk/>
            <pc:sldMk cId="585169087" sldId="2147483174"/>
            <ac:picMk id="4" creationId="{E3E01A82-4FC5-4D21-D908-99B3E67B7D94}"/>
          </ac:picMkLst>
        </pc:picChg>
        <pc:picChg chg="add mod">
          <ac:chgData name="Martin, Tamara" userId="55883a27-20f9-4371-9d38-a79992d12d02" providerId="ADAL" clId="{D193219E-3C10-4A17-8518-D9AC36C3D1E1}" dt="2025-06-03T19:32:42.090" v="598" actId="1035"/>
          <ac:picMkLst>
            <pc:docMk/>
            <pc:sldMk cId="585169087" sldId="2147483174"/>
            <ac:picMk id="7" creationId="{B6F4BBE2-7263-F913-13B5-5E59626FFCE8}"/>
          </ac:picMkLst>
        </pc:picChg>
        <pc:cxnChg chg="mod">
          <ac:chgData name="Martin, Tamara" userId="55883a27-20f9-4371-9d38-a79992d12d02" providerId="ADAL" clId="{D193219E-3C10-4A17-8518-D9AC36C3D1E1}" dt="2025-06-03T19:32:36.764" v="591" actId="14100"/>
          <ac:cxnSpMkLst>
            <pc:docMk/>
            <pc:sldMk cId="585169087" sldId="2147483174"/>
            <ac:cxnSpMk id="8" creationId="{A70534EA-C11A-B1F6-0857-921A77ADFDA8}"/>
          </ac:cxnSpMkLst>
        </pc:cxnChg>
      </pc:sldChg>
      <pc:sldChg chg="add del">
        <pc:chgData name="Martin, Tamara" userId="55883a27-20f9-4371-9d38-a79992d12d02" providerId="ADAL" clId="{D193219E-3C10-4A17-8518-D9AC36C3D1E1}" dt="2025-06-03T19:37:50.983" v="658" actId="2696"/>
        <pc:sldMkLst>
          <pc:docMk/>
          <pc:sldMk cId="2510672604" sldId="2147483175"/>
        </pc:sldMkLst>
      </pc:sldChg>
      <pc:sldChg chg="addSp delSp modSp add del mod">
        <pc:chgData name="Martin, Tamara" userId="55883a27-20f9-4371-9d38-a79992d12d02" providerId="ADAL" clId="{D193219E-3C10-4A17-8518-D9AC36C3D1E1}" dt="2025-06-03T22:49:49.367" v="1665" actId="14100"/>
        <pc:sldMkLst>
          <pc:docMk/>
          <pc:sldMk cId="1884633111" sldId="2147483176"/>
        </pc:sldMkLst>
        <pc:spChg chg="add mod">
          <ac:chgData name="Martin, Tamara" userId="55883a27-20f9-4371-9d38-a79992d12d02" providerId="ADAL" clId="{D193219E-3C10-4A17-8518-D9AC36C3D1E1}" dt="2025-06-03T19:35:25.021" v="633"/>
          <ac:spMkLst>
            <pc:docMk/>
            <pc:sldMk cId="1884633111" sldId="2147483176"/>
            <ac:spMk id="2" creationId="{3B7B5587-CEAB-9CD4-ED52-D512028598B1}"/>
          </ac:spMkLst>
        </pc:spChg>
        <pc:spChg chg="del">
          <ac:chgData name="Martin, Tamara" userId="55883a27-20f9-4371-9d38-a79992d12d02" providerId="ADAL" clId="{D193219E-3C10-4A17-8518-D9AC36C3D1E1}" dt="2025-06-03T22:49:37.976" v="1662" actId="478"/>
          <ac:spMkLst>
            <pc:docMk/>
            <pc:sldMk cId="1884633111" sldId="2147483176"/>
            <ac:spMk id="5" creationId="{E352DCBA-B66E-D789-D141-54C2564FDF79}"/>
          </ac:spMkLst>
        </pc:spChg>
        <pc:picChg chg="mod">
          <ac:chgData name="Martin, Tamara" userId="55883a27-20f9-4371-9d38-a79992d12d02" providerId="ADAL" clId="{D193219E-3C10-4A17-8518-D9AC36C3D1E1}" dt="2025-06-03T22:49:46.009" v="1664" actId="1582"/>
          <ac:picMkLst>
            <pc:docMk/>
            <pc:sldMk cId="1884633111" sldId="2147483176"/>
            <ac:picMk id="7" creationId="{B6F4BBE2-7263-F913-13B5-5E59626FFCE8}"/>
          </ac:picMkLst>
        </pc:picChg>
        <pc:cxnChg chg="mod">
          <ac:chgData name="Martin, Tamara" userId="55883a27-20f9-4371-9d38-a79992d12d02" providerId="ADAL" clId="{D193219E-3C10-4A17-8518-D9AC36C3D1E1}" dt="2025-06-03T22:49:49.367" v="1665" actId="14100"/>
          <ac:cxnSpMkLst>
            <pc:docMk/>
            <pc:sldMk cId="1884633111" sldId="2147483176"/>
            <ac:cxnSpMk id="8" creationId="{A70534EA-C11A-B1F6-0857-921A77ADFDA8}"/>
          </ac:cxnSpMkLst>
        </pc:cxnChg>
      </pc:sldChg>
      <pc:sldChg chg="addSp delSp modSp add mod ord modNotesTx">
        <pc:chgData name="Martin, Tamara" userId="55883a27-20f9-4371-9d38-a79992d12d02" providerId="ADAL" clId="{D193219E-3C10-4A17-8518-D9AC36C3D1E1}" dt="2025-06-03T19:41:10.371" v="672"/>
        <pc:sldMkLst>
          <pc:docMk/>
          <pc:sldMk cId="1303117687" sldId="2147483177"/>
        </pc:sldMkLst>
        <pc:spChg chg="add mod">
          <ac:chgData name="Martin, Tamara" userId="55883a27-20f9-4371-9d38-a79992d12d02" providerId="ADAL" clId="{D193219E-3C10-4A17-8518-D9AC36C3D1E1}" dt="2025-06-03T19:34:34.551" v="629" actId="14100"/>
          <ac:spMkLst>
            <pc:docMk/>
            <pc:sldMk cId="1303117687" sldId="2147483177"/>
            <ac:spMk id="6" creationId="{E0FF1070-BA4B-F3CE-9E2E-710D53B27C28}"/>
          </ac:spMkLst>
        </pc:spChg>
        <pc:spChg chg="add mod">
          <ac:chgData name="Martin, Tamara" userId="55883a27-20f9-4371-9d38-a79992d12d02" providerId="ADAL" clId="{D193219E-3C10-4A17-8518-D9AC36C3D1E1}" dt="2025-06-03T19:34:40.571" v="630"/>
          <ac:spMkLst>
            <pc:docMk/>
            <pc:sldMk cId="1303117687" sldId="2147483177"/>
            <ac:spMk id="7" creationId="{35D160D6-4B66-F665-5939-0AC9C6379C68}"/>
          </ac:spMkLst>
        </pc:spChg>
        <pc:spChg chg="add mod">
          <ac:chgData name="Martin, Tamara" userId="55883a27-20f9-4371-9d38-a79992d12d02" providerId="ADAL" clId="{D193219E-3C10-4A17-8518-D9AC36C3D1E1}" dt="2025-06-03T19:35:45.595" v="644" actId="14100"/>
          <ac:spMkLst>
            <pc:docMk/>
            <pc:sldMk cId="1303117687" sldId="2147483177"/>
            <ac:spMk id="10" creationId="{254E4287-C4ED-67E4-A20F-446DE8EAEA91}"/>
          </ac:spMkLst>
        </pc:spChg>
        <pc:spChg chg="mod ord">
          <ac:chgData name="Martin, Tamara" userId="55883a27-20f9-4371-9d38-a79992d12d02" providerId="ADAL" clId="{D193219E-3C10-4A17-8518-D9AC36C3D1E1}" dt="2025-06-03T19:34:09.321" v="618" actId="167"/>
          <ac:spMkLst>
            <pc:docMk/>
            <pc:sldMk cId="1303117687" sldId="2147483177"/>
            <ac:spMk id="11" creationId="{EDE22B5E-59FF-97A7-24F8-722070FE4810}"/>
          </ac:spMkLst>
        </pc:spChg>
        <pc:spChg chg="add mod">
          <ac:chgData name="Martin, Tamara" userId="55883a27-20f9-4371-9d38-a79992d12d02" providerId="ADAL" clId="{D193219E-3C10-4A17-8518-D9AC36C3D1E1}" dt="2025-06-03T19:35:59.739" v="649" actId="14100"/>
          <ac:spMkLst>
            <pc:docMk/>
            <pc:sldMk cId="1303117687" sldId="2147483177"/>
            <ac:spMk id="12" creationId="{29500D29-0F92-8707-1029-344BD2E57607}"/>
          </ac:spMkLst>
        </pc:spChg>
        <pc:spChg chg="add mod">
          <ac:chgData name="Martin, Tamara" userId="55883a27-20f9-4371-9d38-a79992d12d02" providerId="ADAL" clId="{D193219E-3C10-4A17-8518-D9AC36C3D1E1}" dt="2025-06-03T19:36:35.815" v="653" actId="1076"/>
          <ac:spMkLst>
            <pc:docMk/>
            <pc:sldMk cId="1303117687" sldId="2147483177"/>
            <ac:spMk id="13" creationId="{8336A6DF-E596-17C3-8C47-D2E842E6994B}"/>
          </ac:spMkLst>
        </pc:spChg>
        <pc:picChg chg="del">
          <ac:chgData name="Martin, Tamara" userId="55883a27-20f9-4371-9d38-a79992d12d02" providerId="ADAL" clId="{D193219E-3C10-4A17-8518-D9AC36C3D1E1}" dt="2025-06-03T19:33:45.831" v="604" actId="478"/>
          <ac:picMkLst>
            <pc:docMk/>
            <pc:sldMk cId="1303117687" sldId="2147483177"/>
            <ac:picMk id="3" creationId="{A5B7D0BF-5EA1-4D22-98C0-301A4585CAB2}"/>
          </ac:picMkLst>
        </pc:picChg>
        <pc:picChg chg="add mod ord">
          <ac:chgData name="Martin, Tamara" userId="55883a27-20f9-4371-9d38-a79992d12d02" providerId="ADAL" clId="{D193219E-3C10-4A17-8518-D9AC36C3D1E1}" dt="2025-06-03T19:34:26.486" v="625" actId="1076"/>
          <ac:picMkLst>
            <pc:docMk/>
            <pc:sldMk cId="1303117687" sldId="2147483177"/>
            <ac:picMk id="4" creationId="{6F8F2342-D4B5-6139-D686-BDC3D0185F92}"/>
          </ac:picMkLst>
        </pc:picChg>
        <pc:picChg chg="add mod">
          <ac:chgData name="Martin, Tamara" userId="55883a27-20f9-4371-9d38-a79992d12d02" providerId="ADAL" clId="{D193219E-3C10-4A17-8518-D9AC36C3D1E1}" dt="2025-06-03T19:34:15.533" v="620"/>
          <ac:picMkLst>
            <pc:docMk/>
            <pc:sldMk cId="1303117687" sldId="2147483177"/>
            <ac:picMk id="5" creationId="{730F4326-C126-0523-4AE7-2A301362E21C}"/>
          </ac:picMkLst>
        </pc:picChg>
        <pc:picChg chg="add mod ord">
          <ac:chgData name="Martin, Tamara" userId="55883a27-20f9-4371-9d38-a79992d12d02" providerId="ADAL" clId="{D193219E-3C10-4A17-8518-D9AC36C3D1E1}" dt="2025-06-03T19:35:48.942" v="645" actId="1076"/>
          <ac:picMkLst>
            <pc:docMk/>
            <pc:sldMk cId="1303117687" sldId="2147483177"/>
            <ac:picMk id="9" creationId="{6B694A3E-23E8-4F56-866D-749A6D87E83B}"/>
          </ac:picMkLst>
        </pc:picChg>
        <pc:cxnChg chg="add mod">
          <ac:chgData name="Martin, Tamara" userId="55883a27-20f9-4371-9d38-a79992d12d02" providerId="ADAL" clId="{D193219E-3C10-4A17-8518-D9AC36C3D1E1}" dt="2025-06-03T19:36:59.652" v="656" actId="14100"/>
          <ac:cxnSpMkLst>
            <pc:docMk/>
            <pc:sldMk cId="1303117687" sldId="2147483177"/>
            <ac:cxnSpMk id="16" creationId="{9A84A1BA-9670-1947-87FD-54AB7318FEBF}"/>
          </ac:cxnSpMkLst>
        </pc:cxnChg>
      </pc:sldChg>
      <pc:sldChg chg="addSp delSp modSp add mod ord modNotesTx">
        <pc:chgData name="Martin, Tamara" userId="55883a27-20f9-4371-9d38-a79992d12d02" providerId="ADAL" clId="{D193219E-3C10-4A17-8518-D9AC36C3D1E1}" dt="2025-06-03T19:44:02.730" v="720" actId="208"/>
        <pc:sldMkLst>
          <pc:docMk/>
          <pc:sldMk cId="2725806871" sldId="2147483178"/>
        </pc:sldMkLst>
        <pc:spChg chg="add mod">
          <ac:chgData name="Martin, Tamara" userId="55883a27-20f9-4371-9d38-a79992d12d02" providerId="ADAL" clId="{D193219E-3C10-4A17-8518-D9AC36C3D1E1}" dt="2025-06-03T19:43:17.075" v="712" actId="207"/>
          <ac:spMkLst>
            <pc:docMk/>
            <pc:sldMk cId="2725806871" sldId="2147483178"/>
            <ac:spMk id="7" creationId="{5D99FD5F-79EC-0468-11E8-15DDF722F468}"/>
          </ac:spMkLst>
        </pc:spChg>
        <pc:spChg chg="add mod">
          <ac:chgData name="Martin, Tamara" userId="55883a27-20f9-4371-9d38-a79992d12d02" providerId="ADAL" clId="{D193219E-3C10-4A17-8518-D9AC36C3D1E1}" dt="2025-06-03T19:43:51.362" v="718" actId="1582"/>
          <ac:spMkLst>
            <pc:docMk/>
            <pc:sldMk cId="2725806871" sldId="2147483178"/>
            <ac:spMk id="8" creationId="{9C53D4A6-C47B-253C-FD1E-7B7119AC90B2}"/>
          </ac:spMkLst>
        </pc:spChg>
        <pc:spChg chg="ord">
          <ac:chgData name="Martin, Tamara" userId="55883a27-20f9-4371-9d38-a79992d12d02" providerId="ADAL" clId="{D193219E-3C10-4A17-8518-D9AC36C3D1E1}" dt="2025-06-03T19:42:02.120" v="686" actId="167"/>
          <ac:spMkLst>
            <pc:docMk/>
            <pc:sldMk cId="2725806871" sldId="2147483178"/>
            <ac:spMk id="11" creationId="{EDE22B5E-59FF-97A7-24F8-722070FE4810}"/>
          </ac:spMkLst>
        </pc:spChg>
        <pc:spChg chg="mod">
          <ac:chgData name="Martin, Tamara" userId="55883a27-20f9-4371-9d38-a79992d12d02" providerId="ADAL" clId="{D193219E-3C10-4A17-8518-D9AC36C3D1E1}" dt="2025-06-03T19:42:11.119" v="691" actId="14100"/>
          <ac:spMkLst>
            <pc:docMk/>
            <pc:sldMk cId="2725806871" sldId="2147483178"/>
            <ac:spMk id="14" creationId="{EE3ED3EB-084B-0B6F-9371-A9CC432B496E}"/>
          </ac:spMkLst>
        </pc:spChg>
        <pc:picChg chg="del">
          <ac:chgData name="Martin, Tamara" userId="55883a27-20f9-4371-9d38-a79992d12d02" providerId="ADAL" clId="{D193219E-3C10-4A17-8518-D9AC36C3D1E1}" dt="2025-06-03T19:41:50.059" v="678" actId="478"/>
          <ac:picMkLst>
            <pc:docMk/>
            <pc:sldMk cId="2725806871" sldId="2147483178"/>
            <ac:picMk id="3" creationId="{A5B7D0BF-5EA1-4D22-98C0-301A4585CAB2}"/>
          </ac:picMkLst>
        </pc:picChg>
        <pc:picChg chg="add mod ord">
          <ac:chgData name="Martin, Tamara" userId="55883a27-20f9-4371-9d38-a79992d12d02" providerId="ADAL" clId="{D193219E-3C10-4A17-8518-D9AC36C3D1E1}" dt="2025-06-03T19:42:05.208" v="687" actId="171"/>
          <ac:picMkLst>
            <pc:docMk/>
            <pc:sldMk cId="2725806871" sldId="2147483178"/>
            <ac:picMk id="4" creationId="{5041548A-D0DF-8B28-925F-3948D65DE625}"/>
          </ac:picMkLst>
        </pc:picChg>
        <pc:picChg chg="add mod ord">
          <ac:chgData name="Martin, Tamara" userId="55883a27-20f9-4371-9d38-a79992d12d02" providerId="ADAL" clId="{D193219E-3C10-4A17-8518-D9AC36C3D1E1}" dt="2025-06-03T19:42:59.084" v="704" actId="14100"/>
          <ac:picMkLst>
            <pc:docMk/>
            <pc:sldMk cId="2725806871" sldId="2147483178"/>
            <ac:picMk id="6" creationId="{FCA9BA19-7397-D2C2-C312-02338ECC64A3}"/>
          </ac:picMkLst>
        </pc:picChg>
        <pc:cxnChg chg="add mod">
          <ac:chgData name="Martin, Tamara" userId="55883a27-20f9-4371-9d38-a79992d12d02" providerId="ADAL" clId="{D193219E-3C10-4A17-8518-D9AC36C3D1E1}" dt="2025-06-03T19:44:02.730" v="720" actId="208"/>
          <ac:cxnSpMkLst>
            <pc:docMk/>
            <pc:sldMk cId="2725806871" sldId="2147483178"/>
            <ac:cxnSpMk id="10" creationId="{FECACD3E-9408-69AF-9600-6191A1CCB12B}"/>
          </ac:cxnSpMkLst>
        </pc:cxnChg>
      </pc:sldChg>
      <pc:sldChg chg="add del">
        <pc:chgData name="Martin, Tamara" userId="55883a27-20f9-4371-9d38-a79992d12d02" providerId="ADAL" clId="{D193219E-3C10-4A17-8518-D9AC36C3D1E1}" dt="2025-06-03T19:39:18.386" v="668" actId="47"/>
        <pc:sldMkLst>
          <pc:docMk/>
          <pc:sldMk cId="3117401022" sldId="2147483178"/>
        </pc:sldMkLst>
      </pc:sldChg>
      <pc:sldChg chg="addSp delSp modSp add mod">
        <pc:chgData name="Martin, Tamara" userId="55883a27-20f9-4371-9d38-a79992d12d02" providerId="ADAL" clId="{D193219E-3C10-4A17-8518-D9AC36C3D1E1}" dt="2025-06-03T22:50:03.904" v="1669" actId="14100"/>
        <pc:sldMkLst>
          <pc:docMk/>
          <pc:sldMk cId="2917288081" sldId="2147483179"/>
        </pc:sldMkLst>
        <pc:spChg chg="del">
          <ac:chgData name="Martin, Tamara" userId="55883a27-20f9-4371-9d38-a79992d12d02" providerId="ADAL" clId="{D193219E-3C10-4A17-8518-D9AC36C3D1E1}" dt="2025-06-03T19:44:18.372" v="722" actId="478"/>
          <ac:spMkLst>
            <pc:docMk/>
            <pc:sldMk cId="2917288081" sldId="2147483179"/>
            <ac:spMk id="7" creationId="{5D99FD5F-79EC-0468-11E8-15DDF722F468}"/>
          </ac:spMkLst>
        </pc:spChg>
        <pc:spChg chg="mod">
          <ac:chgData name="Martin, Tamara" userId="55883a27-20f9-4371-9d38-a79992d12d02" providerId="ADAL" clId="{D193219E-3C10-4A17-8518-D9AC36C3D1E1}" dt="2025-06-03T19:47:22.923" v="906" actId="14100"/>
          <ac:spMkLst>
            <pc:docMk/>
            <pc:sldMk cId="2917288081" sldId="2147483179"/>
            <ac:spMk id="8" creationId="{9C53D4A6-C47B-253C-FD1E-7B7119AC90B2}"/>
          </ac:spMkLst>
        </pc:spChg>
        <pc:spChg chg="add del mod ord">
          <ac:chgData name="Martin, Tamara" userId="55883a27-20f9-4371-9d38-a79992d12d02" providerId="ADAL" clId="{D193219E-3C10-4A17-8518-D9AC36C3D1E1}" dt="2025-06-03T22:49:53.498" v="1666" actId="478"/>
          <ac:spMkLst>
            <pc:docMk/>
            <pc:sldMk cId="2917288081" sldId="2147483179"/>
            <ac:spMk id="9" creationId="{7E36A08C-D213-BB45-37FE-A59A200DFFD2}"/>
          </ac:spMkLst>
        </pc:spChg>
        <pc:spChg chg="ord">
          <ac:chgData name="Martin, Tamara" userId="55883a27-20f9-4371-9d38-a79992d12d02" providerId="ADAL" clId="{D193219E-3C10-4A17-8518-D9AC36C3D1E1}" dt="2025-06-03T19:46:31.700" v="763" actId="167"/>
          <ac:spMkLst>
            <pc:docMk/>
            <pc:sldMk cId="2917288081" sldId="2147483179"/>
            <ac:spMk id="11" creationId="{EDE22B5E-59FF-97A7-24F8-722070FE4810}"/>
          </ac:spMkLst>
        </pc:spChg>
        <pc:spChg chg="add mod">
          <ac:chgData name="Martin, Tamara" userId="55883a27-20f9-4371-9d38-a79992d12d02" providerId="ADAL" clId="{D193219E-3C10-4A17-8518-D9AC36C3D1E1}" dt="2025-06-03T19:46:14.591" v="753"/>
          <ac:spMkLst>
            <pc:docMk/>
            <pc:sldMk cId="2917288081" sldId="2147483179"/>
            <ac:spMk id="13" creationId="{0E726144-09E1-E4D5-86F8-CB72D8C738E2}"/>
          </ac:spMkLst>
        </pc:spChg>
        <pc:spChg chg="mod">
          <ac:chgData name="Martin, Tamara" userId="55883a27-20f9-4371-9d38-a79992d12d02" providerId="ADAL" clId="{D193219E-3C10-4A17-8518-D9AC36C3D1E1}" dt="2025-06-03T19:46:51.230" v="792" actId="1036"/>
          <ac:spMkLst>
            <pc:docMk/>
            <pc:sldMk cId="2917288081" sldId="2147483179"/>
            <ac:spMk id="14" creationId="{EE3ED3EB-084B-0B6F-9371-A9CC432B496E}"/>
          </ac:spMkLst>
        </pc:spChg>
        <pc:spChg chg="add mod">
          <ac:chgData name="Martin, Tamara" userId="55883a27-20f9-4371-9d38-a79992d12d02" providerId="ADAL" clId="{D193219E-3C10-4A17-8518-D9AC36C3D1E1}" dt="2025-06-03T19:47:15.746" v="905" actId="208"/>
          <ac:spMkLst>
            <pc:docMk/>
            <pc:sldMk cId="2917288081" sldId="2147483179"/>
            <ac:spMk id="15" creationId="{58861C33-84EE-F1AB-95DA-C7AB7BF4098E}"/>
          </ac:spMkLst>
        </pc:spChg>
        <pc:picChg chg="add mod">
          <ac:chgData name="Martin, Tamara" userId="55883a27-20f9-4371-9d38-a79992d12d02" providerId="ADAL" clId="{D193219E-3C10-4A17-8518-D9AC36C3D1E1}" dt="2025-06-03T22:50:00.038" v="1668" actId="1582"/>
          <ac:picMkLst>
            <pc:docMk/>
            <pc:sldMk cId="2917288081" sldId="2147483179"/>
            <ac:picMk id="3" creationId="{0A12A953-3A34-FFF8-F01F-5663E4D73EF2}"/>
          </ac:picMkLst>
        </pc:picChg>
        <pc:picChg chg="mod ord">
          <ac:chgData name="Martin, Tamara" userId="55883a27-20f9-4371-9d38-a79992d12d02" providerId="ADAL" clId="{D193219E-3C10-4A17-8518-D9AC36C3D1E1}" dt="2025-06-03T19:46:45.640" v="770" actId="1076"/>
          <ac:picMkLst>
            <pc:docMk/>
            <pc:sldMk cId="2917288081" sldId="2147483179"/>
            <ac:picMk id="4" creationId="{5041548A-D0DF-8B28-925F-3948D65DE625}"/>
          </ac:picMkLst>
        </pc:picChg>
        <pc:picChg chg="del">
          <ac:chgData name="Martin, Tamara" userId="55883a27-20f9-4371-9d38-a79992d12d02" providerId="ADAL" clId="{D193219E-3C10-4A17-8518-D9AC36C3D1E1}" dt="2025-06-03T19:44:19.469" v="723" actId="478"/>
          <ac:picMkLst>
            <pc:docMk/>
            <pc:sldMk cId="2917288081" sldId="2147483179"/>
            <ac:picMk id="6" creationId="{FCA9BA19-7397-D2C2-C312-02338ECC64A3}"/>
          </ac:picMkLst>
        </pc:picChg>
        <pc:cxnChg chg="mod">
          <ac:chgData name="Martin, Tamara" userId="55883a27-20f9-4371-9d38-a79992d12d02" providerId="ADAL" clId="{D193219E-3C10-4A17-8518-D9AC36C3D1E1}" dt="2025-06-03T22:50:03.904" v="1669" actId="14100"/>
          <ac:cxnSpMkLst>
            <pc:docMk/>
            <pc:sldMk cId="2917288081" sldId="2147483179"/>
            <ac:cxnSpMk id="10" creationId="{FECACD3E-9408-69AF-9600-6191A1CCB12B}"/>
          </ac:cxnSpMkLst>
        </pc:cxnChg>
      </pc:sldChg>
      <pc:sldChg chg="addSp delSp modSp add del mod">
        <pc:chgData name="Martin, Tamara" userId="55883a27-20f9-4371-9d38-a79992d12d02" providerId="ADAL" clId="{D193219E-3C10-4A17-8518-D9AC36C3D1E1}" dt="2025-06-03T19:51:55.027" v="969" actId="1076"/>
        <pc:sldMkLst>
          <pc:docMk/>
          <pc:sldMk cId="3677250778" sldId="2147483180"/>
        </pc:sldMkLst>
        <pc:spChg chg="add mod">
          <ac:chgData name="Martin, Tamara" userId="55883a27-20f9-4371-9d38-a79992d12d02" providerId="ADAL" clId="{D193219E-3C10-4A17-8518-D9AC36C3D1E1}" dt="2025-06-03T19:48:47.718" v="928" actId="14100"/>
          <ac:spMkLst>
            <pc:docMk/>
            <pc:sldMk cId="3677250778" sldId="2147483180"/>
            <ac:spMk id="6" creationId="{8CA6A2B9-02B0-CAF0-86AE-1F41690317D6}"/>
          </ac:spMkLst>
        </pc:spChg>
        <pc:spChg chg="add del mod">
          <ac:chgData name="Martin, Tamara" userId="55883a27-20f9-4371-9d38-a79992d12d02" providerId="ADAL" clId="{D193219E-3C10-4A17-8518-D9AC36C3D1E1}" dt="2025-06-03T19:49:05.594" v="934" actId="478"/>
          <ac:spMkLst>
            <pc:docMk/>
            <pc:sldMk cId="3677250778" sldId="2147483180"/>
            <ac:spMk id="7" creationId="{437C0688-EAED-C3C2-7CA4-E1007825AAFB}"/>
          </ac:spMkLst>
        </pc:spChg>
        <pc:spChg chg="del">
          <ac:chgData name="Martin, Tamara" userId="55883a27-20f9-4371-9d38-a79992d12d02" providerId="ADAL" clId="{D193219E-3C10-4A17-8518-D9AC36C3D1E1}" dt="2025-06-03T19:48:51.680" v="930" actId="478"/>
          <ac:spMkLst>
            <pc:docMk/>
            <pc:sldMk cId="3677250778" sldId="2147483180"/>
            <ac:spMk id="8" creationId="{9C53D4A6-C47B-253C-FD1E-7B7119AC90B2}"/>
          </ac:spMkLst>
        </pc:spChg>
        <pc:spChg chg="del">
          <ac:chgData name="Martin, Tamara" userId="55883a27-20f9-4371-9d38-a79992d12d02" providerId="ADAL" clId="{D193219E-3C10-4A17-8518-D9AC36C3D1E1}" dt="2025-06-03T19:47:51.161" v="909" actId="478"/>
          <ac:spMkLst>
            <pc:docMk/>
            <pc:sldMk cId="3677250778" sldId="2147483180"/>
            <ac:spMk id="9" creationId="{7E36A08C-D213-BB45-37FE-A59A200DFFD2}"/>
          </ac:spMkLst>
        </pc:spChg>
        <pc:spChg chg="mod">
          <ac:chgData name="Martin, Tamara" userId="55883a27-20f9-4371-9d38-a79992d12d02" providerId="ADAL" clId="{D193219E-3C10-4A17-8518-D9AC36C3D1E1}" dt="2025-06-03T19:48:30.326" v="922" actId="1076"/>
          <ac:spMkLst>
            <pc:docMk/>
            <pc:sldMk cId="3677250778" sldId="2147483180"/>
            <ac:spMk id="14" creationId="{EE3ED3EB-084B-0B6F-9371-A9CC432B496E}"/>
          </ac:spMkLst>
        </pc:spChg>
        <pc:spChg chg="del">
          <ac:chgData name="Martin, Tamara" userId="55883a27-20f9-4371-9d38-a79992d12d02" providerId="ADAL" clId="{D193219E-3C10-4A17-8518-D9AC36C3D1E1}" dt="2025-06-03T19:47:52.574" v="910" actId="478"/>
          <ac:spMkLst>
            <pc:docMk/>
            <pc:sldMk cId="3677250778" sldId="2147483180"/>
            <ac:spMk id="15" creationId="{58861C33-84EE-F1AB-95DA-C7AB7BF4098E}"/>
          </ac:spMkLst>
        </pc:spChg>
        <pc:picChg chg="del">
          <ac:chgData name="Martin, Tamara" userId="55883a27-20f9-4371-9d38-a79992d12d02" providerId="ADAL" clId="{D193219E-3C10-4A17-8518-D9AC36C3D1E1}" dt="2025-06-03T19:47:50.594" v="908" actId="478"/>
          <ac:picMkLst>
            <pc:docMk/>
            <pc:sldMk cId="3677250778" sldId="2147483180"/>
            <ac:picMk id="3" creationId="{0A12A953-3A34-FFF8-F01F-5663E4D73EF2}"/>
          </ac:picMkLst>
        </pc:picChg>
        <pc:picChg chg="del">
          <ac:chgData name="Martin, Tamara" userId="55883a27-20f9-4371-9d38-a79992d12d02" providerId="ADAL" clId="{D193219E-3C10-4A17-8518-D9AC36C3D1E1}" dt="2025-06-03T19:47:53.172" v="911" actId="478"/>
          <ac:picMkLst>
            <pc:docMk/>
            <pc:sldMk cId="3677250778" sldId="2147483180"/>
            <ac:picMk id="4" creationId="{5041548A-D0DF-8B28-925F-3948D65DE625}"/>
          </ac:picMkLst>
        </pc:picChg>
        <pc:picChg chg="add mod ord">
          <ac:chgData name="Martin, Tamara" userId="55883a27-20f9-4371-9d38-a79992d12d02" providerId="ADAL" clId="{D193219E-3C10-4A17-8518-D9AC36C3D1E1}" dt="2025-06-03T19:51:55.027" v="969" actId="1076"/>
          <ac:picMkLst>
            <pc:docMk/>
            <pc:sldMk cId="3677250778" sldId="2147483180"/>
            <ac:picMk id="5" creationId="{3054B742-9E97-351C-1667-D97A578C6E57}"/>
          </ac:picMkLst>
        </pc:picChg>
        <pc:cxnChg chg="del">
          <ac:chgData name="Martin, Tamara" userId="55883a27-20f9-4371-9d38-a79992d12d02" providerId="ADAL" clId="{D193219E-3C10-4A17-8518-D9AC36C3D1E1}" dt="2025-06-03T19:48:49.541" v="929" actId="478"/>
          <ac:cxnSpMkLst>
            <pc:docMk/>
            <pc:sldMk cId="3677250778" sldId="2147483180"/>
            <ac:cxnSpMk id="10" creationId="{FECACD3E-9408-69AF-9600-6191A1CCB12B}"/>
          </ac:cxnSpMkLst>
        </pc:cxnChg>
      </pc:sldChg>
      <pc:sldChg chg="addSp delSp modSp add mod modNotesTx">
        <pc:chgData name="Martin, Tamara" userId="55883a27-20f9-4371-9d38-a79992d12d02" providerId="ADAL" clId="{D193219E-3C10-4A17-8518-D9AC36C3D1E1}" dt="2025-06-03T19:53:17.957" v="977" actId="20577"/>
        <pc:sldMkLst>
          <pc:docMk/>
          <pc:sldMk cId="782773555" sldId="2147483181"/>
        </pc:sldMkLst>
        <pc:spChg chg="mod">
          <ac:chgData name="Martin, Tamara" userId="55883a27-20f9-4371-9d38-a79992d12d02" providerId="ADAL" clId="{D193219E-3C10-4A17-8518-D9AC36C3D1E1}" dt="2025-06-03T19:50:44.620" v="952" actId="14100"/>
          <ac:spMkLst>
            <pc:docMk/>
            <pc:sldMk cId="782773555" sldId="2147483181"/>
            <ac:spMk id="6" creationId="{8CA6A2B9-02B0-CAF0-86AE-1F41690317D6}"/>
          </ac:spMkLst>
        </pc:spChg>
        <pc:spChg chg="ord">
          <ac:chgData name="Martin, Tamara" userId="55883a27-20f9-4371-9d38-a79992d12d02" providerId="ADAL" clId="{D193219E-3C10-4A17-8518-D9AC36C3D1E1}" dt="2025-06-03T19:50:14.380" v="940" actId="167"/>
          <ac:spMkLst>
            <pc:docMk/>
            <pc:sldMk cId="782773555" sldId="2147483181"/>
            <ac:spMk id="11" creationId="{EDE22B5E-59FF-97A7-24F8-722070FE4810}"/>
          </ac:spMkLst>
        </pc:spChg>
        <pc:spChg chg="del">
          <ac:chgData name="Martin, Tamara" userId="55883a27-20f9-4371-9d38-a79992d12d02" providerId="ADAL" clId="{D193219E-3C10-4A17-8518-D9AC36C3D1E1}" dt="2025-06-03T19:50:46.452" v="953" actId="478"/>
          <ac:spMkLst>
            <pc:docMk/>
            <pc:sldMk cId="782773555" sldId="2147483181"/>
            <ac:spMk id="14" creationId="{EE3ED3EB-084B-0B6F-9371-A9CC432B496E}"/>
          </ac:spMkLst>
        </pc:spChg>
        <pc:picChg chg="add mod ord">
          <ac:chgData name="Martin, Tamara" userId="55883a27-20f9-4371-9d38-a79992d12d02" providerId="ADAL" clId="{D193219E-3C10-4A17-8518-D9AC36C3D1E1}" dt="2025-06-03T19:50:41.665" v="951" actId="1076"/>
          <ac:picMkLst>
            <pc:docMk/>
            <pc:sldMk cId="782773555" sldId="2147483181"/>
            <ac:picMk id="3" creationId="{8663DEBF-389F-18E8-9D33-04CCF2455AC6}"/>
          </ac:picMkLst>
        </pc:picChg>
        <pc:picChg chg="del">
          <ac:chgData name="Martin, Tamara" userId="55883a27-20f9-4371-9d38-a79992d12d02" providerId="ADAL" clId="{D193219E-3C10-4A17-8518-D9AC36C3D1E1}" dt="2025-06-03T19:50:06.584" v="936" actId="478"/>
          <ac:picMkLst>
            <pc:docMk/>
            <pc:sldMk cId="782773555" sldId="2147483181"/>
            <ac:picMk id="5" creationId="{3054B742-9E97-351C-1667-D97A578C6E57}"/>
          </ac:picMkLst>
        </pc:picChg>
      </pc:sldChg>
      <pc:sldChg chg="addSp delSp modSp add mod ord modNotesTx">
        <pc:chgData name="Martin, Tamara" userId="55883a27-20f9-4371-9d38-a79992d12d02" providerId="ADAL" clId="{D193219E-3C10-4A17-8518-D9AC36C3D1E1}" dt="2025-06-03T19:53:15.546" v="976" actId="20577"/>
        <pc:sldMkLst>
          <pc:docMk/>
          <pc:sldMk cId="883768823" sldId="2147483182"/>
        </pc:sldMkLst>
        <pc:spChg chg="mod">
          <ac:chgData name="Martin, Tamara" userId="55883a27-20f9-4371-9d38-a79992d12d02" providerId="ADAL" clId="{D193219E-3C10-4A17-8518-D9AC36C3D1E1}" dt="2025-06-03T19:51:36.792" v="963" actId="14100"/>
          <ac:spMkLst>
            <pc:docMk/>
            <pc:sldMk cId="883768823" sldId="2147483182"/>
            <ac:spMk id="6" creationId="{8CA6A2B9-02B0-CAF0-86AE-1F41690317D6}"/>
          </ac:spMkLst>
        </pc:spChg>
        <pc:spChg chg="ord">
          <ac:chgData name="Martin, Tamara" userId="55883a27-20f9-4371-9d38-a79992d12d02" providerId="ADAL" clId="{D193219E-3C10-4A17-8518-D9AC36C3D1E1}" dt="2025-06-03T19:51:30.286" v="961" actId="167"/>
          <ac:spMkLst>
            <pc:docMk/>
            <pc:sldMk cId="883768823" sldId="2147483182"/>
            <ac:spMk id="11" creationId="{EDE22B5E-59FF-97A7-24F8-722070FE4810}"/>
          </ac:spMkLst>
        </pc:spChg>
        <pc:spChg chg="mod">
          <ac:chgData name="Martin, Tamara" userId="55883a27-20f9-4371-9d38-a79992d12d02" providerId="ADAL" clId="{D193219E-3C10-4A17-8518-D9AC36C3D1E1}" dt="2025-06-03T19:51:51.668" v="968" actId="1076"/>
          <ac:spMkLst>
            <pc:docMk/>
            <pc:sldMk cId="883768823" sldId="2147483182"/>
            <ac:spMk id="14" creationId="{EE3ED3EB-084B-0B6F-9371-A9CC432B496E}"/>
          </ac:spMkLst>
        </pc:spChg>
        <pc:picChg chg="add mod ord">
          <ac:chgData name="Martin, Tamara" userId="55883a27-20f9-4371-9d38-a79992d12d02" providerId="ADAL" clId="{D193219E-3C10-4A17-8518-D9AC36C3D1E1}" dt="2025-06-03T19:51:40.573" v="965" actId="1076"/>
          <ac:picMkLst>
            <pc:docMk/>
            <pc:sldMk cId="883768823" sldId="2147483182"/>
            <ac:picMk id="3" creationId="{DF36ED46-948D-B231-4971-7600E25CE467}"/>
          </ac:picMkLst>
        </pc:picChg>
        <pc:picChg chg="del">
          <ac:chgData name="Martin, Tamara" userId="55883a27-20f9-4371-9d38-a79992d12d02" providerId="ADAL" clId="{D193219E-3C10-4A17-8518-D9AC36C3D1E1}" dt="2025-06-03T19:51:19.023" v="955" actId="478"/>
          <ac:picMkLst>
            <pc:docMk/>
            <pc:sldMk cId="883768823" sldId="2147483182"/>
            <ac:picMk id="5" creationId="{3054B742-9E97-351C-1667-D97A578C6E57}"/>
          </ac:picMkLst>
        </pc:picChg>
      </pc:sldChg>
      <pc:sldChg chg="addSp delSp modSp add mod ord modNotesTx">
        <pc:chgData name="Martin, Tamara" userId="55883a27-20f9-4371-9d38-a79992d12d02" providerId="ADAL" clId="{D193219E-3C10-4A17-8518-D9AC36C3D1E1}" dt="2025-06-03T20:09:15.733" v="1400" actId="14100"/>
        <pc:sldMkLst>
          <pc:docMk/>
          <pc:sldMk cId="4037766311" sldId="2147483183"/>
        </pc:sldMkLst>
        <pc:spChg chg="add del mod">
          <ac:chgData name="Martin, Tamara" userId="55883a27-20f9-4371-9d38-a79992d12d02" providerId="ADAL" clId="{D193219E-3C10-4A17-8518-D9AC36C3D1E1}" dt="2025-06-03T20:08:29.356" v="1342" actId="478"/>
          <ac:spMkLst>
            <pc:docMk/>
            <pc:sldMk cId="4037766311" sldId="2147483183"/>
            <ac:spMk id="5" creationId="{888B1073-FF3D-3D87-42C1-9DBB65BA2EC3}"/>
          </ac:spMkLst>
        </pc:spChg>
        <pc:spChg chg="mod">
          <ac:chgData name="Martin, Tamara" userId="55883a27-20f9-4371-9d38-a79992d12d02" providerId="ADAL" clId="{D193219E-3C10-4A17-8518-D9AC36C3D1E1}" dt="2025-06-03T20:09:15.733" v="1400" actId="14100"/>
          <ac:spMkLst>
            <pc:docMk/>
            <pc:sldMk cId="4037766311" sldId="2147483183"/>
            <ac:spMk id="6" creationId="{8CA6A2B9-02B0-CAF0-86AE-1F41690317D6}"/>
          </ac:spMkLst>
        </pc:spChg>
        <pc:spChg chg="mod ord">
          <ac:chgData name="Martin, Tamara" userId="55883a27-20f9-4371-9d38-a79992d12d02" providerId="ADAL" clId="{D193219E-3C10-4A17-8518-D9AC36C3D1E1}" dt="2025-06-03T20:08:58.572" v="1359" actId="1076"/>
          <ac:spMkLst>
            <pc:docMk/>
            <pc:sldMk cId="4037766311" sldId="2147483183"/>
            <ac:spMk id="11" creationId="{EDE22B5E-59FF-97A7-24F8-722070FE4810}"/>
          </ac:spMkLst>
        </pc:spChg>
        <pc:spChg chg="mod">
          <ac:chgData name="Martin, Tamara" userId="55883a27-20f9-4371-9d38-a79992d12d02" providerId="ADAL" clId="{D193219E-3C10-4A17-8518-D9AC36C3D1E1}" dt="2025-06-03T20:08:24.296" v="1338" actId="14100"/>
          <ac:spMkLst>
            <pc:docMk/>
            <pc:sldMk cId="4037766311" sldId="2147483183"/>
            <ac:spMk id="14" creationId="{EE3ED3EB-084B-0B6F-9371-A9CC432B496E}"/>
          </ac:spMkLst>
        </pc:spChg>
        <pc:picChg chg="del">
          <ac:chgData name="Martin, Tamara" userId="55883a27-20f9-4371-9d38-a79992d12d02" providerId="ADAL" clId="{D193219E-3C10-4A17-8518-D9AC36C3D1E1}" dt="2025-06-03T20:07:59.794" v="1265" actId="478"/>
          <ac:picMkLst>
            <pc:docMk/>
            <pc:sldMk cId="4037766311" sldId="2147483183"/>
            <ac:picMk id="3" creationId="{DF36ED46-948D-B231-4971-7600E25CE467}"/>
          </ac:picMkLst>
        </pc:picChg>
        <pc:picChg chg="add mod ord">
          <ac:chgData name="Martin, Tamara" userId="55883a27-20f9-4371-9d38-a79992d12d02" providerId="ADAL" clId="{D193219E-3C10-4A17-8518-D9AC36C3D1E1}" dt="2025-06-03T20:09:02.946" v="1361" actId="1076"/>
          <ac:picMkLst>
            <pc:docMk/>
            <pc:sldMk cId="4037766311" sldId="2147483183"/>
            <ac:picMk id="4" creationId="{2FF4DDEC-2581-14EF-7BA9-230AAE2469FE}"/>
          </ac:picMkLst>
        </pc:picChg>
      </pc:sldChg>
      <pc:sldChg chg="addSp delSp modSp add mod ord modNotesTx">
        <pc:chgData name="Martin, Tamara" userId="55883a27-20f9-4371-9d38-a79992d12d02" providerId="ADAL" clId="{D193219E-3C10-4A17-8518-D9AC36C3D1E1}" dt="2025-06-03T22:50:24.527" v="1672" actId="1582"/>
        <pc:sldMkLst>
          <pc:docMk/>
          <pc:sldMk cId="604283964" sldId="2147483184"/>
        </pc:sldMkLst>
        <pc:spChg chg="mod">
          <ac:chgData name="Martin, Tamara" userId="55883a27-20f9-4371-9d38-a79992d12d02" providerId="ADAL" clId="{D193219E-3C10-4A17-8518-D9AC36C3D1E1}" dt="2025-06-03T19:55:09.175" v="992" actId="14100"/>
          <ac:spMkLst>
            <pc:docMk/>
            <pc:sldMk cId="604283964" sldId="2147483184"/>
            <ac:spMk id="6" creationId="{8CA6A2B9-02B0-CAF0-86AE-1F41690317D6}"/>
          </ac:spMkLst>
        </pc:spChg>
        <pc:spChg chg="add">
          <ac:chgData name="Martin, Tamara" userId="55883a27-20f9-4371-9d38-a79992d12d02" providerId="ADAL" clId="{D193219E-3C10-4A17-8518-D9AC36C3D1E1}" dt="2025-06-03T19:55:48.256" v="994" actId="11529"/>
          <ac:spMkLst>
            <pc:docMk/>
            <pc:sldMk cId="604283964" sldId="2147483184"/>
            <ac:spMk id="8" creationId="{A2632B72-EB55-E140-A0C5-7FA31D4CDCCC}"/>
          </ac:spMkLst>
        </pc:spChg>
        <pc:spChg chg="add del mod ord">
          <ac:chgData name="Martin, Tamara" userId="55883a27-20f9-4371-9d38-a79992d12d02" providerId="ADAL" clId="{D193219E-3C10-4A17-8518-D9AC36C3D1E1}" dt="2025-06-03T22:50:18.694" v="1670" actId="478"/>
          <ac:spMkLst>
            <pc:docMk/>
            <pc:sldMk cId="604283964" sldId="2147483184"/>
            <ac:spMk id="9" creationId="{5D7F752E-FDD9-8DFE-1FF6-90FDED0338EE}"/>
          </ac:spMkLst>
        </pc:spChg>
        <pc:spChg chg="ord">
          <ac:chgData name="Martin, Tamara" userId="55883a27-20f9-4371-9d38-a79992d12d02" providerId="ADAL" clId="{D193219E-3C10-4A17-8518-D9AC36C3D1E1}" dt="2025-06-03T19:54:49.568" v="984" actId="167"/>
          <ac:spMkLst>
            <pc:docMk/>
            <pc:sldMk cId="604283964" sldId="2147483184"/>
            <ac:spMk id="11" creationId="{EDE22B5E-59FF-97A7-24F8-722070FE4810}"/>
          </ac:spMkLst>
        </pc:spChg>
        <pc:spChg chg="mod">
          <ac:chgData name="Martin, Tamara" userId="55883a27-20f9-4371-9d38-a79992d12d02" providerId="ADAL" clId="{D193219E-3C10-4A17-8518-D9AC36C3D1E1}" dt="2025-06-03T19:54:56.524" v="986" actId="14100"/>
          <ac:spMkLst>
            <pc:docMk/>
            <pc:sldMk cId="604283964" sldId="2147483184"/>
            <ac:spMk id="14" creationId="{EE3ED3EB-084B-0B6F-9371-A9CC432B496E}"/>
          </ac:spMkLst>
        </pc:spChg>
        <pc:picChg chg="del">
          <ac:chgData name="Martin, Tamara" userId="55883a27-20f9-4371-9d38-a79992d12d02" providerId="ADAL" clId="{D193219E-3C10-4A17-8518-D9AC36C3D1E1}" dt="2025-06-03T19:54:31.916" v="978" actId="478"/>
          <ac:picMkLst>
            <pc:docMk/>
            <pc:sldMk cId="604283964" sldId="2147483184"/>
            <ac:picMk id="3" creationId="{DF36ED46-948D-B231-4971-7600E25CE467}"/>
          </ac:picMkLst>
        </pc:picChg>
        <pc:picChg chg="add mod ord">
          <ac:chgData name="Martin, Tamara" userId="55883a27-20f9-4371-9d38-a79992d12d02" providerId="ADAL" clId="{D193219E-3C10-4A17-8518-D9AC36C3D1E1}" dt="2025-06-03T19:56:36.013" v="1017" actId="1076"/>
          <ac:picMkLst>
            <pc:docMk/>
            <pc:sldMk cId="604283964" sldId="2147483184"/>
            <ac:picMk id="4" creationId="{13F1FADD-C62B-3EAD-8DCF-8F9172F59C17}"/>
          </ac:picMkLst>
        </pc:picChg>
        <pc:picChg chg="add mod ord">
          <ac:chgData name="Martin, Tamara" userId="55883a27-20f9-4371-9d38-a79992d12d02" providerId="ADAL" clId="{D193219E-3C10-4A17-8518-D9AC36C3D1E1}" dt="2025-06-03T22:50:24.527" v="1672" actId="1582"/>
          <ac:picMkLst>
            <pc:docMk/>
            <pc:sldMk cId="604283964" sldId="2147483184"/>
            <ac:picMk id="7" creationId="{9237E271-789D-C831-3EAF-60E235D925E8}"/>
          </ac:picMkLst>
        </pc:picChg>
        <pc:cxnChg chg="add mod">
          <ac:chgData name="Martin, Tamara" userId="55883a27-20f9-4371-9d38-a79992d12d02" providerId="ADAL" clId="{D193219E-3C10-4A17-8518-D9AC36C3D1E1}" dt="2025-06-03T19:56:42.985" v="1020" actId="208"/>
          <ac:cxnSpMkLst>
            <pc:docMk/>
            <pc:sldMk cId="604283964" sldId="2147483184"/>
            <ac:cxnSpMk id="12" creationId="{09B3A975-790A-007F-23AA-7C6B10C01994}"/>
          </ac:cxnSpMkLst>
        </pc:cxnChg>
      </pc:sldChg>
      <pc:sldChg chg="addSp delSp modSp add mod ord">
        <pc:chgData name="Martin, Tamara" userId="55883a27-20f9-4371-9d38-a79992d12d02" providerId="ADAL" clId="{D193219E-3C10-4A17-8518-D9AC36C3D1E1}" dt="2025-06-03T22:50:46.505" v="1679" actId="14100"/>
        <pc:sldMkLst>
          <pc:docMk/>
          <pc:sldMk cId="1576246851" sldId="2147483185"/>
        </pc:sldMkLst>
        <pc:spChg chg="del">
          <ac:chgData name="Martin, Tamara" userId="55883a27-20f9-4371-9d38-a79992d12d02" providerId="ADAL" clId="{D193219E-3C10-4A17-8518-D9AC36C3D1E1}" dt="2025-06-03T19:59:58.376" v="1037" actId="478"/>
          <ac:spMkLst>
            <pc:docMk/>
            <pc:sldMk cId="1576246851" sldId="2147483185"/>
            <ac:spMk id="6" creationId="{8CA6A2B9-02B0-CAF0-86AE-1F41690317D6}"/>
          </ac:spMkLst>
        </pc:spChg>
        <pc:spChg chg="del mod">
          <ac:chgData name="Martin, Tamara" userId="55883a27-20f9-4371-9d38-a79992d12d02" providerId="ADAL" clId="{D193219E-3C10-4A17-8518-D9AC36C3D1E1}" dt="2025-06-03T22:50:37.774" v="1676" actId="478"/>
          <ac:spMkLst>
            <pc:docMk/>
            <pc:sldMk cId="1576246851" sldId="2147483185"/>
            <ac:spMk id="9" creationId="{5D7F752E-FDD9-8DFE-1FF6-90FDED0338EE}"/>
          </ac:spMkLst>
        </pc:spChg>
        <pc:spChg chg="ord">
          <ac:chgData name="Martin, Tamara" userId="55883a27-20f9-4371-9d38-a79992d12d02" providerId="ADAL" clId="{D193219E-3C10-4A17-8518-D9AC36C3D1E1}" dt="2025-06-03T20:00:42.826" v="1066" actId="167"/>
          <ac:spMkLst>
            <pc:docMk/>
            <pc:sldMk cId="1576246851" sldId="2147483185"/>
            <ac:spMk id="11" creationId="{EDE22B5E-59FF-97A7-24F8-722070FE4810}"/>
          </ac:spMkLst>
        </pc:spChg>
        <pc:spChg chg="mod ord">
          <ac:chgData name="Martin, Tamara" userId="55883a27-20f9-4371-9d38-a79992d12d02" providerId="ADAL" clId="{D193219E-3C10-4A17-8518-D9AC36C3D1E1}" dt="2025-06-03T20:00:23.522" v="1051" actId="14100"/>
          <ac:spMkLst>
            <pc:docMk/>
            <pc:sldMk cId="1576246851" sldId="2147483185"/>
            <ac:spMk id="14" creationId="{EE3ED3EB-084B-0B6F-9371-A9CC432B496E}"/>
          </ac:spMkLst>
        </pc:spChg>
        <pc:spChg chg="add mod">
          <ac:chgData name="Martin, Tamara" userId="55883a27-20f9-4371-9d38-a79992d12d02" providerId="ADAL" clId="{D193219E-3C10-4A17-8518-D9AC36C3D1E1}" dt="2025-06-03T20:00:32.339" v="1057" actId="14100"/>
          <ac:spMkLst>
            <pc:docMk/>
            <pc:sldMk cId="1576246851" sldId="2147483185"/>
            <ac:spMk id="16" creationId="{B18CA1FC-4AB9-A15B-682C-F9C3D01F88B4}"/>
          </ac:spMkLst>
        </pc:spChg>
        <pc:spChg chg="add del mod ord">
          <ac:chgData name="Martin, Tamara" userId="55883a27-20f9-4371-9d38-a79992d12d02" providerId="ADAL" clId="{D193219E-3C10-4A17-8518-D9AC36C3D1E1}" dt="2025-06-03T22:50:28.474" v="1673" actId="478"/>
          <ac:spMkLst>
            <pc:docMk/>
            <pc:sldMk cId="1576246851" sldId="2147483185"/>
            <ac:spMk id="17" creationId="{1B8F064A-C80E-F1C9-6FF3-718037DBDFF0}"/>
          </ac:spMkLst>
        </pc:spChg>
        <pc:picChg chg="del mod">
          <ac:chgData name="Martin, Tamara" userId="55883a27-20f9-4371-9d38-a79992d12d02" providerId="ADAL" clId="{D193219E-3C10-4A17-8518-D9AC36C3D1E1}" dt="2025-06-03T20:00:06.175" v="1040" actId="478"/>
          <ac:picMkLst>
            <pc:docMk/>
            <pc:sldMk cId="1576246851" sldId="2147483185"/>
            <ac:picMk id="4" creationId="{13F1FADD-C62B-3EAD-8DCF-8F9172F59C17}"/>
          </ac:picMkLst>
        </pc:picChg>
        <pc:picChg chg="del">
          <ac:chgData name="Martin, Tamara" userId="55883a27-20f9-4371-9d38-a79992d12d02" providerId="ADAL" clId="{D193219E-3C10-4A17-8518-D9AC36C3D1E1}" dt="2025-06-03T19:59:16.737" v="1031" actId="478"/>
          <ac:picMkLst>
            <pc:docMk/>
            <pc:sldMk cId="1576246851" sldId="2147483185"/>
            <ac:picMk id="7" creationId="{9237E271-789D-C831-3EAF-60E235D925E8}"/>
          </ac:picMkLst>
        </pc:picChg>
        <pc:picChg chg="add mod">
          <ac:chgData name="Martin, Tamara" userId="55883a27-20f9-4371-9d38-a79992d12d02" providerId="ADAL" clId="{D193219E-3C10-4A17-8518-D9AC36C3D1E1}" dt="2025-06-03T22:50:43.457" v="1678" actId="1582"/>
          <ac:picMkLst>
            <pc:docMk/>
            <pc:sldMk cId="1576246851" sldId="2147483185"/>
            <ac:picMk id="10" creationId="{2FAFD0EB-25D0-7C85-14D3-9310504DD77D}"/>
          </ac:picMkLst>
        </pc:picChg>
        <pc:picChg chg="add mod">
          <ac:chgData name="Martin, Tamara" userId="55883a27-20f9-4371-9d38-a79992d12d02" providerId="ADAL" clId="{D193219E-3C10-4A17-8518-D9AC36C3D1E1}" dt="2025-06-03T22:50:34.058" v="1675" actId="1582"/>
          <ac:picMkLst>
            <pc:docMk/>
            <pc:sldMk cId="1576246851" sldId="2147483185"/>
            <ac:picMk id="15" creationId="{208BCE04-18AE-4D0B-4759-CAFB1D05C06A}"/>
          </ac:picMkLst>
        </pc:picChg>
        <pc:cxnChg chg="del mod">
          <ac:chgData name="Martin, Tamara" userId="55883a27-20f9-4371-9d38-a79992d12d02" providerId="ADAL" clId="{D193219E-3C10-4A17-8518-D9AC36C3D1E1}" dt="2025-06-03T20:00:08.534" v="1042" actId="478"/>
          <ac:cxnSpMkLst>
            <pc:docMk/>
            <pc:sldMk cId="1576246851" sldId="2147483185"/>
            <ac:cxnSpMk id="12" creationId="{09B3A975-790A-007F-23AA-7C6B10C01994}"/>
          </ac:cxnSpMkLst>
        </pc:cxnChg>
        <pc:cxnChg chg="add mod">
          <ac:chgData name="Martin, Tamara" userId="55883a27-20f9-4371-9d38-a79992d12d02" providerId="ADAL" clId="{D193219E-3C10-4A17-8518-D9AC36C3D1E1}" dt="2025-06-03T22:50:46.505" v="1679" actId="14100"/>
          <ac:cxnSpMkLst>
            <pc:docMk/>
            <pc:sldMk cId="1576246851" sldId="2147483185"/>
            <ac:cxnSpMk id="19" creationId="{2FAF2AEB-4D2E-E327-8B5C-836019969BE4}"/>
          </ac:cxnSpMkLst>
        </pc:cxnChg>
      </pc:sldChg>
      <pc:sldChg chg="addSp delSp modSp add mod ord">
        <pc:chgData name="Martin, Tamara" userId="55883a27-20f9-4371-9d38-a79992d12d02" providerId="ADAL" clId="{D193219E-3C10-4A17-8518-D9AC36C3D1E1}" dt="2025-06-03T22:52:53.211" v="1685"/>
        <pc:sldMkLst>
          <pc:docMk/>
          <pc:sldMk cId="3289935614" sldId="2147483186"/>
        </pc:sldMkLst>
        <pc:spChg chg="add mod">
          <ac:chgData name="Martin, Tamara" userId="55883a27-20f9-4371-9d38-a79992d12d02" providerId="ADAL" clId="{D193219E-3C10-4A17-8518-D9AC36C3D1E1}" dt="2025-06-03T20:03:01.827" v="1101" actId="1038"/>
          <ac:spMkLst>
            <pc:docMk/>
            <pc:sldMk cId="3289935614" sldId="2147483186"/>
            <ac:spMk id="4" creationId="{E5B009DC-0337-4A64-2DC5-8EB427FA54EE}"/>
          </ac:spMkLst>
        </pc:spChg>
        <pc:spChg chg="del mod">
          <ac:chgData name="Martin, Tamara" userId="55883a27-20f9-4371-9d38-a79992d12d02" providerId="ADAL" clId="{D193219E-3C10-4A17-8518-D9AC36C3D1E1}" dt="2025-06-03T20:02:20.824" v="1076" actId="478"/>
          <ac:spMkLst>
            <pc:docMk/>
            <pc:sldMk cId="3289935614" sldId="2147483186"/>
            <ac:spMk id="9" creationId="{5D7F752E-FDD9-8DFE-1FF6-90FDED0338EE}"/>
          </ac:spMkLst>
        </pc:spChg>
        <pc:spChg chg="del">
          <ac:chgData name="Martin, Tamara" userId="55883a27-20f9-4371-9d38-a79992d12d02" providerId="ADAL" clId="{D193219E-3C10-4A17-8518-D9AC36C3D1E1}" dt="2025-06-03T20:02:26.672" v="1079" actId="478"/>
          <ac:spMkLst>
            <pc:docMk/>
            <pc:sldMk cId="3289935614" sldId="2147483186"/>
            <ac:spMk id="14" creationId="{EE3ED3EB-084B-0B6F-9371-A9CC432B496E}"/>
          </ac:spMkLst>
        </pc:spChg>
        <pc:spChg chg="del">
          <ac:chgData name="Martin, Tamara" userId="55883a27-20f9-4371-9d38-a79992d12d02" providerId="ADAL" clId="{D193219E-3C10-4A17-8518-D9AC36C3D1E1}" dt="2025-06-03T20:02:28.042" v="1080" actId="478"/>
          <ac:spMkLst>
            <pc:docMk/>
            <pc:sldMk cId="3289935614" sldId="2147483186"/>
            <ac:spMk id="16" creationId="{B18CA1FC-4AB9-A15B-682C-F9C3D01F88B4}"/>
          </ac:spMkLst>
        </pc:spChg>
        <pc:spChg chg="del">
          <ac:chgData name="Martin, Tamara" userId="55883a27-20f9-4371-9d38-a79992d12d02" providerId="ADAL" clId="{D193219E-3C10-4A17-8518-D9AC36C3D1E1}" dt="2025-06-03T20:02:21.790" v="1078" actId="478"/>
          <ac:spMkLst>
            <pc:docMk/>
            <pc:sldMk cId="3289935614" sldId="2147483186"/>
            <ac:spMk id="17" creationId="{1B8F064A-C80E-F1C9-6FF3-718037DBDFF0}"/>
          </ac:spMkLst>
        </pc:spChg>
        <pc:picChg chg="add mod">
          <ac:chgData name="Martin, Tamara" userId="55883a27-20f9-4371-9d38-a79992d12d02" providerId="ADAL" clId="{D193219E-3C10-4A17-8518-D9AC36C3D1E1}" dt="2025-06-03T20:02:40.590" v="1090" actId="1076"/>
          <ac:picMkLst>
            <pc:docMk/>
            <pc:sldMk cId="3289935614" sldId="2147483186"/>
            <ac:picMk id="3" creationId="{6FBCAEAD-8748-79E0-0A19-C8C13309B5BD}"/>
          </ac:picMkLst>
        </pc:picChg>
        <pc:picChg chg="add del">
          <ac:chgData name="Martin, Tamara" userId="55883a27-20f9-4371-9d38-a79992d12d02" providerId="ADAL" clId="{D193219E-3C10-4A17-8518-D9AC36C3D1E1}" dt="2025-06-03T20:03:14.554" v="1103" actId="22"/>
          <ac:picMkLst>
            <pc:docMk/>
            <pc:sldMk cId="3289935614" sldId="2147483186"/>
            <ac:picMk id="6" creationId="{120730DC-C3F1-6214-9101-70ED1794073C}"/>
          </ac:picMkLst>
        </pc:picChg>
        <pc:picChg chg="del">
          <ac:chgData name="Martin, Tamara" userId="55883a27-20f9-4371-9d38-a79992d12d02" providerId="ADAL" clId="{D193219E-3C10-4A17-8518-D9AC36C3D1E1}" dt="2025-06-03T20:02:17.354" v="1073" actId="478"/>
          <ac:picMkLst>
            <pc:docMk/>
            <pc:sldMk cId="3289935614" sldId="2147483186"/>
            <ac:picMk id="10" creationId="{2FAFD0EB-25D0-7C85-14D3-9310504DD77D}"/>
          </ac:picMkLst>
        </pc:picChg>
        <pc:picChg chg="del">
          <ac:chgData name="Martin, Tamara" userId="55883a27-20f9-4371-9d38-a79992d12d02" providerId="ADAL" clId="{D193219E-3C10-4A17-8518-D9AC36C3D1E1}" dt="2025-06-03T20:02:21.327" v="1077" actId="478"/>
          <ac:picMkLst>
            <pc:docMk/>
            <pc:sldMk cId="3289935614" sldId="2147483186"/>
            <ac:picMk id="15" creationId="{208BCE04-18AE-4D0B-4759-CAFB1D05C06A}"/>
          </ac:picMkLst>
        </pc:picChg>
        <pc:cxnChg chg="del">
          <ac:chgData name="Martin, Tamara" userId="55883a27-20f9-4371-9d38-a79992d12d02" providerId="ADAL" clId="{D193219E-3C10-4A17-8518-D9AC36C3D1E1}" dt="2025-06-03T20:02:20.162" v="1074" actId="478"/>
          <ac:cxnSpMkLst>
            <pc:docMk/>
            <pc:sldMk cId="3289935614" sldId="2147483186"/>
            <ac:cxnSpMk id="19" creationId="{2FAF2AEB-4D2E-E327-8B5C-836019969BE4}"/>
          </ac:cxnSpMkLst>
        </pc:cxnChg>
      </pc:sldChg>
      <pc:sldChg chg="addSp delSp modSp add mod">
        <pc:chgData name="Martin, Tamara" userId="55883a27-20f9-4371-9d38-a79992d12d02" providerId="ADAL" clId="{D193219E-3C10-4A17-8518-D9AC36C3D1E1}" dt="2025-06-03T22:50:58.940" v="1682" actId="1582"/>
        <pc:sldMkLst>
          <pc:docMk/>
          <pc:sldMk cId="750927374" sldId="2147483187"/>
        </pc:sldMkLst>
        <pc:spChg chg="mod">
          <ac:chgData name="Martin, Tamara" userId="55883a27-20f9-4371-9d38-a79992d12d02" providerId="ADAL" clId="{D193219E-3C10-4A17-8518-D9AC36C3D1E1}" dt="2025-06-03T20:05:55.613" v="1241" actId="1076"/>
          <ac:spMkLst>
            <pc:docMk/>
            <pc:sldMk cId="750927374" sldId="2147483187"/>
            <ac:spMk id="4" creationId="{E5B009DC-0337-4A64-2DC5-8EB427FA54EE}"/>
          </ac:spMkLst>
        </pc:spChg>
        <pc:spChg chg="add del mod ord">
          <ac:chgData name="Martin, Tamara" userId="55883a27-20f9-4371-9d38-a79992d12d02" providerId="ADAL" clId="{D193219E-3C10-4A17-8518-D9AC36C3D1E1}" dt="2025-06-03T22:50:53.659" v="1680" actId="478"/>
          <ac:spMkLst>
            <pc:docMk/>
            <pc:sldMk cId="750927374" sldId="2147483187"/>
            <ac:spMk id="6" creationId="{C69B1905-B7B5-8635-EEC9-401FF22893B1}"/>
          </ac:spMkLst>
        </pc:spChg>
        <pc:spChg chg="add mod">
          <ac:chgData name="Martin, Tamara" userId="55883a27-20f9-4371-9d38-a79992d12d02" providerId="ADAL" clId="{D193219E-3C10-4A17-8518-D9AC36C3D1E1}" dt="2025-06-03T20:05:19.263" v="1229" actId="14100"/>
          <ac:spMkLst>
            <pc:docMk/>
            <pc:sldMk cId="750927374" sldId="2147483187"/>
            <ac:spMk id="7" creationId="{2AA72D61-2A7C-55F3-AB6F-9091F7ACC71B}"/>
          </ac:spMkLst>
        </pc:spChg>
        <pc:spChg chg="add del mod">
          <ac:chgData name="Martin, Tamara" userId="55883a27-20f9-4371-9d38-a79992d12d02" providerId="ADAL" clId="{D193219E-3C10-4A17-8518-D9AC36C3D1E1}" dt="2025-06-03T20:06:00.022" v="1243" actId="21"/>
          <ac:spMkLst>
            <pc:docMk/>
            <pc:sldMk cId="750927374" sldId="2147483187"/>
            <ac:spMk id="16" creationId="{1C9D442E-4F7B-0549-6D40-757D65B446DF}"/>
          </ac:spMkLst>
        </pc:spChg>
        <pc:picChg chg="mod">
          <ac:chgData name="Martin, Tamara" userId="55883a27-20f9-4371-9d38-a79992d12d02" providerId="ADAL" clId="{D193219E-3C10-4A17-8518-D9AC36C3D1E1}" dt="2025-06-03T20:05:55.203" v="1240" actId="1076"/>
          <ac:picMkLst>
            <pc:docMk/>
            <pc:sldMk cId="750927374" sldId="2147483187"/>
            <ac:picMk id="3" creationId="{6FBCAEAD-8748-79E0-0A19-C8C13309B5BD}"/>
          </ac:picMkLst>
        </pc:picChg>
        <pc:picChg chg="add mod">
          <ac:chgData name="Martin, Tamara" userId="55883a27-20f9-4371-9d38-a79992d12d02" providerId="ADAL" clId="{D193219E-3C10-4A17-8518-D9AC36C3D1E1}" dt="2025-06-03T22:50:58.940" v="1682" actId="1582"/>
          <ac:picMkLst>
            <pc:docMk/>
            <pc:sldMk cId="750927374" sldId="2147483187"/>
            <ac:picMk id="5" creationId="{C3913864-8645-5112-3ADD-3607C6A8D374}"/>
          </ac:picMkLst>
        </pc:picChg>
        <pc:cxnChg chg="add mod">
          <ac:chgData name="Martin, Tamara" userId="55883a27-20f9-4371-9d38-a79992d12d02" providerId="ADAL" clId="{D193219E-3C10-4A17-8518-D9AC36C3D1E1}" dt="2025-06-03T20:05:47.252" v="1236" actId="208"/>
          <ac:cxnSpMkLst>
            <pc:docMk/>
            <pc:sldMk cId="750927374" sldId="2147483187"/>
            <ac:cxnSpMk id="10" creationId="{2B9A8B1C-D25F-2C7E-2C47-FD31ED7AD314}"/>
          </ac:cxnSpMkLst>
        </pc:cxnChg>
      </pc:sldChg>
      <pc:sldChg chg="add del">
        <pc:chgData name="Martin, Tamara" userId="55883a27-20f9-4371-9d38-a79992d12d02" providerId="ADAL" clId="{D193219E-3C10-4A17-8518-D9AC36C3D1E1}" dt="2025-06-03T22:52:24.469" v="1683" actId="2696"/>
        <pc:sldMkLst>
          <pc:docMk/>
          <pc:sldMk cId="2699131761" sldId="2147483188"/>
        </pc:sldMkLst>
      </pc:sldChg>
      <pc:sldChg chg="add del">
        <pc:chgData name="Martin, Tamara" userId="55883a27-20f9-4371-9d38-a79992d12d02" providerId="ADAL" clId="{D193219E-3C10-4A17-8518-D9AC36C3D1E1}" dt="2025-06-03T20:07:29.615" v="1247" actId="2696"/>
        <pc:sldMkLst>
          <pc:docMk/>
          <pc:sldMk cId="2871752743" sldId="2147483188"/>
        </pc:sldMkLst>
      </pc:sldChg>
      <pc:sldChg chg="add del">
        <pc:chgData name="Martin, Tamara" userId="55883a27-20f9-4371-9d38-a79992d12d02" providerId="ADAL" clId="{D193219E-3C10-4A17-8518-D9AC36C3D1E1}" dt="2025-06-03T20:07:27.713" v="1246" actId="2890"/>
        <pc:sldMkLst>
          <pc:docMk/>
          <pc:sldMk cId="1841651442" sldId="2147483189"/>
        </pc:sldMkLst>
      </pc:sldChg>
      <pc:sldChg chg="addSp modSp add mod">
        <pc:chgData name="Martin, Tamara" userId="55883a27-20f9-4371-9d38-a79992d12d02" providerId="ADAL" clId="{D193219E-3C10-4A17-8518-D9AC36C3D1E1}" dt="2025-06-03T20:10:07.067" v="1408" actId="208"/>
        <pc:sldMkLst>
          <pc:docMk/>
          <pc:sldMk cId="4096585631" sldId="2147483189"/>
        </pc:sldMkLst>
        <pc:picChg chg="add mod">
          <ac:chgData name="Martin, Tamara" userId="55883a27-20f9-4371-9d38-a79992d12d02" providerId="ADAL" clId="{D193219E-3C10-4A17-8518-D9AC36C3D1E1}" dt="2025-06-03T20:09:54.207" v="1406" actId="1582"/>
          <ac:picMkLst>
            <pc:docMk/>
            <pc:sldMk cId="4096585631" sldId="2147483189"/>
            <ac:picMk id="3" creationId="{20B97497-E488-BCD4-7BF2-C850B4D547D0}"/>
          </ac:picMkLst>
        </pc:picChg>
        <pc:cxnChg chg="add mod">
          <ac:chgData name="Martin, Tamara" userId="55883a27-20f9-4371-9d38-a79992d12d02" providerId="ADAL" clId="{D193219E-3C10-4A17-8518-D9AC36C3D1E1}" dt="2025-06-03T20:10:07.067" v="1408" actId="208"/>
          <ac:cxnSpMkLst>
            <pc:docMk/>
            <pc:sldMk cId="4096585631" sldId="2147483189"/>
            <ac:cxnSpMk id="7" creationId="{C565C310-6A59-9A22-D972-95B6F5E85693}"/>
          </ac:cxnSpMkLst>
        </pc:cxnChg>
      </pc:sldChg>
      <pc:sldChg chg="addSp delSp modSp add mod">
        <pc:chgData name="Martin, Tamara" userId="55883a27-20f9-4371-9d38-a79992d12d02" providerId="ADAL" clId="{D193219E-3C10-4A17-8518-D9AC36C3D1E1}" dt="2025-06-03T20:12:37.220" v="1437" actId="478"/>
        <pc:sldMkLst>
          <pc:docMk/>
          <pc:sldMk cId="4149141417" sldId="2147483190"/>
        </pc:sldMkLst>
        <pc:spChg chg="mod">
          <ac:chgData name="Martin, Tamara" userId="55883a27-20f9-4371-9d38-a79992d12d02" providerId="ADAL" clId="{D193219E-3C10-4A17-8518-D9AC36C3D1E1}" dt="2025-06-03T20:11:48.246" v="1431" actId="14100"/>
          <ac:spMkLst>
            <pc:docMk/>
            <pc:sldMk cId="4149141417" sldId="2147483190"/>
            <ac:spMk id="6" creationId="{8CA6A2B9-02B0-CAF0-86AE-1F41690317D6}"/>
          </ac:spMkLst>
        </pc:spChg>
        <pc:spChg chg="ord">
          <ac:chgData name="Martin, Tamara" userId="55883a27-20f9-4371-9d38-a79992d12d02" providerId="ADAL" clId="{D193219E-3C10-4A17-8518-D9AC36C3D1E1}" dt="2025-06-03T20:11:24.381" v="1420" actId="167"/>
          <ac:spMkLst>
            <pc:docMk/>
            <pc:sldMk cId="4149141417" sldId="2147483190"/>
            <ac:spMk id="11" creationId="{EDE22B5E-59FF-97A7-24F8-722070FE4810}"/>
          </ac:spMkLst>
        </pc:spChg>
        <pc:picChg chg="del">
          <ac:chgData name="Martin, Tamara" userId="55883a27-20f9-4371-9d38-a79992d12d02" providerId="ADAL" clId="{D193219E-3C10-4A17-8518-D9AC36C3D1E1}" dt="2025-06-03T20:11:49.569" v="1432" actId="478"/>
          <ac:picMkLst>
            <pc:docMk/>
            <pc:sldMk cId="4149141417" sldId="2147483190"/>
            <ac:picMk id="3" creationId="{20B97497-E488-BCD4-7BF2-C850B4D547D0}"/>
          </ac:picMkLst>
        </pc:picChg>
        <pc:picChg chg="del">
          <ac:chgData name="Martin, Tamara" userId="55883a27-20f9-4371-9d38-a79992d12d02" providerId="ADAL" clId="{D193219E-3C10-4A17-8518-D9AC36C3D1E1}" dt="2025-06-03T20:11:07.411" v="1410" actId="478"/>
          <ac:picMkLst>
            <pc:docMk/>
            <pc:sldMk cId="4149141417" sldId="2147483190"/>
            <ac:picMk id="4" creationId="{2FF4DDEC-2581-14EF-7BA9-230AAE2469FE}"/>
          </ac:picMkLst>
        </pc:picChg>
        <pc:picChg chg="add mod ord">
          <ac:chgData name="Martin, Tamara" userId="55883a27-20f9-4371-9d38-a79992d12d02" providerId="ADAL" clId="{D193219E-3C10-4A17-8518-D9AC36C3D1E1}" dt="2025-06-03T20:11:31.682" v="1424" actId="1076"/>
          <ac:picMkLst>
            <pc:docMk/>
            <pc:sldMk cId="4149141417" sldId="2147483190"/>
            <ac:picMk id="5" creationId="{3F8D049C-1A46-BCC4-EFEE-0FBC531652BC}"/>
          </ac:picMkLst>
        </pc:picChg>
        <pc:picChg chg="add del mod">
          <ac:chgData name="Martin, Tamara" userId="55883a27-20f9-4371-9d38-a79992d12d02" providerId="ADAL" clId="{D193219E-3C10-4A17-8518-D9AC36C3D1E1}" dt="2025-06-03T20:12:37.220" v="1437" actId="478"/>
          <ac:picMkLst>
            <pc:docMk/>
            <pc:sldMk cId="4149141417" sldId="2147483190"/>
            <ac:picMk id="10" creationId="{2F1A75DA-2EBA-96BF-30C9-B7A8CD834291}"/>
          </ac:picMkLst>
        </pc:picChg>
        <pc:cxnChg chg="del mod">
          <ac:chgData name="Martin, Tamara" userId="55883a27-20f9-4371-9d38-a79992d12d02" providerId="ADAL" clId="{D193219E-3C10-4A17-8518-D9AC36C3D1E1}" dt="2025-06-03T20:11:38.819" v="1428" actId="478"/>
          <ac:cxnSpMkLst>
            <pc:docMk/>
            <pc:sldMk cId="4149141417" sldId="2147483190"/>
            <ac:cxnSpMk id="7" creationId="{C565C310-6A59-9A22-D972-95B6F5E85693}"/>
          </ac:cxnSpMkLst>
        </pc:cxnChg>
      </pc:sldChg>
      <pc:sldChg chg="addSp modSp add mod">
        <pc:chgData name="Martin, Tamara" userId="55883a27-20f9-4371-9d38-a79992d12d02" providerId="ADAL" clId="{D193219E-3C10-4A17-8518-D9AC36C3D1E1}" dt="2025-06-03T20:13:26.729" v="1449" actId="208"/>
        <pc:sldMkLst>
          <pc:docMk/>
          <pc:sldMk cId="2952710156" sldId="2147483191"/>
        </pc:sldMkLst>
        <pc:picChg chg="add mod">
          <ac:chgData name="Martin, Tamara" userId="55883a27-20f9-4371-9d38-a79992d12d02" providerId="ADAL" clId="{D193219E-3C10-4A17-8518-D9AC36C3D1E1}" dt="2025-06-03T20:13:04.526" v="1445" actId="1036"/>
          <ac:picMkLst>
            <pc:docMk/>
            <pc:sldMk cId="2952710156" sldId="2147483191"/>
            <ac:picMk id="3" creationId="{7516DB93-C3E9-663A-5F6A-837F171F81AF}"/>
          </ac:picMkLst>
        </pc:picChg>
        <pc:picChg chg="mod">
          <ac:chgData name="Martin, Tamara" userId="55883a27-20f9-4371-9d38-a79992d12d02" providerId="ADAL" clId="{D193219E-3C10-4A17-8518-D9AC36C3D1E1}" dt="2025-06-03T20:13:18.577" v="1447" actId="1582"/>
          <ac:picMkLst>
            <pc:docMk/>
            <pc:sldMk cId="2952710156" sldId="2147483191"/>
            <ac:picMk id="10" creationId="{2F1A75DA-2EBA-96BF-30C9-B7A8CD834291}"/>
          </ac:picMkLst>
        </pc:picChg>
        <pc:cxnChg chg="add mod">
          <ac:chgData name="Martin, Tamara" userId="55883a27-20f9-4371-9d38-a79992d12d02" providerId="ADAL" clId="{D193219E-3C10-4A17-8518-D9AC36C3D1E1}" dt="2025-06-03T20:13:26.729" v="1449" actId="208"/>
          <ac:cxnSpMkLst>
            <pc:docMk/>
            <pc:sldMk cId="2952710156" sldId="2147483191"/>
            <ac:cxnSpMk id="7" creationId="{189D1969-D054-2B65-AC38-DC8191FEC539}"/>
          </ac:cxnSpMkLst>
        </pc:cxnChg>
      </pc:sldChg>
      <pc:sldChg chg="addSp delSp modSp add mod">
        <pc:chgData name="Martin, Tamara" userId="55883a27-20f9-4371-9d38-a79992d12d02" providerId="ADAL" clId="{D193219E-3C10-4A17-8518-D9AC36C3D1E1}" dt="2025-06-03T20:19:45.166" v="1640" actId="14100"/>
        <pc:sldMkLst>
          <pc:docMk/>
          <pc:sldMk cId="2363227767" sldId="2147483192"/>
        </pc:sldMkLst>
        <pc:spChg chg="add mod">
          <ac:chgData name="Martin, Tamara" userId="55883a27-20f9-4371-9d38-a79992d12d02" providerId="ADAL" clId="{D193219E-3C10-4A17-8518-D9AC36C3D1E1}" dt="2025-06-03T20:14:39.072" v="1465" actId="1076"/>
          <ac:spMkLst>
            <pc:docMk/>
            <pc:sldMk cId="2363227767" sldId="2147483192"/>
            <ac:spMk id="2" creationId="{D7814CD5-BA16-E4FB-3786-9376F3E1A2ED}"/>
          </ac:spMkLst>
        </pc:spChg>
        <pc:spChg chg="del">
          <ac:chgData name="Martin, Tamara" userId="55883a27-20f9-4371-9d38-a79992d12d02" providerId="ADAL" clId="{D193219E-3C10-4A17-8518-D9AC36C3D1E1}" dt="2025-06-03T20:14:31.785" v="1463" actId="478"/>
          <ac:spMkLst>
            <pc:docMk/>
            <pc:sldMk cId="2363227767" sldId="2147483192"/>
            <ac:spMk id="5" creationId="{B9C59646-1553-6F3D-D6E6-00D9759230F6}"/>
          </ac:spMkLst>
        </pc:spChg>
        <pc:spChg chg="del">
          <ac:chgData name="Martin, Tamara" userId="55883a27-20f9-4371-9d38-a79992d12d02" providerId="ADAL" clId="{D193219E-3C10-4A17-8518-D9AC36C3D1E1}" dt="2025-06-03T20:14:28.764" v="1459" actId="478"/>
          <ac:spMkLst>
            <pc:docMk/>
            <pc:sldMk cId="2363227767" sldId="2147483192"/>
            <ac:spMk id="6" creationId="{EF4A022E-90B6-79E9-C49E-5700D1E8ACBB}"/>
          </ac:spMkLst>
        </pc:spChg>
        <pc:spChg chg="add mod">
          <ac:chgData name="Martin, Tamara" userId="55883a27-20f9-4371-9d38-a79992d12d02" providerId="ADAL" clId="{D193219E-3C10-4A17-8518-D9AC36C3D1E1}" dt="2025-06-03T20:19:45.166" v="1640" actId="14100"/>
          <ac:spMkLst>
            <pc:docMk/>
            <pc:sldMk cId="2363227767" sldId="2147483192"/>
            <ac:spMk id="7" creationId="{B330264A-8B05-47F9-4C40-92DE6A56343E}"/>
          </ac:spMkLst>
        </pc:spChg>
        <pc:spChg chg="del">
          <ac:chgData name="Martin, Tamara" userId="55883a27-20f9-4371-9d38-a79992d12d02" providerId="ADAL" clId="{D193219E-3C10-4A17-8518-D9AC36C3D1E1}" dt="2025-06-03T20:14:21.671" v="1452" actId="478"/>
          <ac:spMkLst>
            <pc:docMk/>
            <pc:sldMk cId="2363227767" sldId="2147483192"/>
            <ac:spMk id="12" creationId="{97A60643-F0EA-812E-31BD-166DD18A4D7A}"/>
          </ac:spMkLst>
        </pc:spChg>
        <pc:spChg chg="mod">
          <ac:chgData name="Martin, Tamara" userId="55883a27-20f9-4371-9d38-a79992d12d02" providerId="ADAL" clId="{D193219E-3C10-4A17-8518-D9AC36C3D1E1}" dt="2025-06-03T20:19:30.724" v="1610" actId="20577"/>
          <ac:spMkLst>
            <pc:docMk/>
            <pc:sldMk cId="2363227767" sldId="2147483192"/>
            <ac:spMk id="16" creationId="{3FC2DBA4-C72A-1F33-5F73-30E7D7DA263E}"/>
          </ac:spMkLst>
        </pc:spChg>
        <pc:spChg chg="del">
          <ac:chgData name="Martin, Tamara" userId="55883a27-20f9-4371-9d38-a79992d12d02" providerId="ADAL" clId="{D193219E-3C10-4A17-8518-D9AC36C3D1E1}" dt="2025-06-03T20:14:25.619" v="1456" actId="478"/>
          <ac:spMkLst>
            <pc:docMk/>
            <pc:sldMk cId="2363227767" sldId="2147483192"/>
            <ac:spMk id="17" creationId="{2C871CED-0BEB-4976-735F-9C7C5E9BB517}"/>
          </ac:spMkLst>
        </pc:spChg>
        <pc:spChg chg="del">
          <ac:chgData name="Martin, Tamara" userId="55883a27-20f9-4371-9d38-a79992d12d02" providerId="ADAL" clId="{D193219E-3C10-4A17-8518-D9AC36C3D1E1}" dt="2025-06-03T20:14:27.206" v="1457" actId="478"/>
          <ac:spMkLst>
            <pc:docMk/>
            <pc:sldMk cId="2363227767" sldId="2147483192"/>
            <ac:spMk id="20" creationId="{1805FA41-4258-1CE2-ADFC-ED7B80A3982D}"/>
          </ac:spMkLst>
        </pc:spChg>
        <pc:spChg chg="del">
          <ac:chgData name="Martin, Tamara" userId="55883a27-20f9-4371-9d38-a79992d12d02" providerId="ADAL" clId="{D193219E-3C10-4A17-8518-D9AC36C3D1E1}" dt="2025-06-03T20:14:22.824" v="1453" actId="478"/>
          <ac:spMkLst>
            <pc:docMk/>
            <pc:sldMk cId="2363227767" sldId="2147483192"/>
            <ac:spMk id="22" creationId="{4DBBFE8F-3787-753D-F8DC-B145E3E2DF8D}"/>
          </ac:spMkLst>
        </pc:spChg>
        <pc:spChg chg="del">
          <ac:chgData name="Martin, Tamara" userId="55883a27-20f9-4371-9d38-a79992d12d02" providerId="ADAL" clId="{D193219E-3C10-4A17-8518-D9AC36C3D1E1}" dt="2025-06-03T20:14:24.604" v="1454" actId="478"/>
          <ac:spMkLst>
            <pc:docMk/>
            <pc:sldMk cId="2363227767" sldId="2147483192"/>
            <ac:spMk id="23" creationId="{E989D26A-18E4-B552-8C58-BD5365515D47}"/>
          </ac:spMkLst>
        </pc:spChg>
        <pc:spChg chg="del mod">
          <ac:chgData name="Martin, Tamara" userId="55883a27-20f9-4371-9d38-a79992d12d02" providerId="ADAL" clId="{D193219E-3C10-4A17-8518-D9AC36C3D1E1}" dt="2025-06-03T20:14:31.173" v="1462" actId="478"/>
          <ac:spMkLst>
            <pc:docMk/>
            <pc:sldMk cId="2363227767" sldId="2147483192"/>
            <ac:spMk id="228" creationId="{3E577BCE-F8FE-FFF7-0188-04C0D9603FA7}"/>
          </ac:spMkLst>
        </pc:spChg>
        <pc:picChg chg="del">
          <ac:chgData name="Martin, Tamara" userId="55883a27-20f9-4371-9d38-a79992d12d02" providerId="ADAL" clId="{D193219E-3C10-4A17-8518-D9AC36C3D1E1}" dt="2025-06-03T20:14:21.311" v="1451" actId="478"/>
          <ac:picMkLst>
            <pc:docMk/>
            <pc:sldMk cId="2363227767" sldId="2147483192"/>
            <ac:picMk id="8" creationId="{BB44D2D6-AB52-5D4D-EF40-2B361429C40D}"/>
          </ac:picMkLst>
        </pc:picChg>
        <pc:picChg chg="add mod">
          <ac:chgData name="Martin, Tamara" userId="55883a27-20f9-4371-9d38-a79992d12d02" providerId="ADAL" clId="{D193219E-3C10-4A17-8518-D9AC36C3D1E1}" dt="2025-06-03T20:15:13.177" v="1473" actId="207"/>
          <ac:picMkLst>
            <pc:docMk/>
            <pc:sldMk cId="2363227767" sldId="2147483192"/>
            <ac:picMk id="13" creationId="{56ADC660-B447-1199-8D9D-7D5306BBB4B6}"/>
          </ac:picMkLst>
        </pc:picChg>
        <pc:picChg chg="add mod">
          <ac:chgData name="Martin, Tamara" userId="55883a27-20f9-4371-9d38-a79992d12d02" providerId="ADAL" clId="{D193219E-3C10-4A17-8518-D9AC36C3D1E1}" dt="2025-06-03T20:19:05.362" v="1585" actId="1076"/>
          <ac:picMkLst>
            <pc:docMk/>
            <pc:sldMk cId="2363227767" sldId="2147483192"/>
            <ac:picMk id="14" creationId="{2AF4F639-146A-71A3-1188-C28F005C74C1}"/>
          </ac:picMkLst>
        </pc:picChg>
        <pc:picChg chg="del">
          <ac:chgData name="Martin, Tamara" userId="55883a27-20f9-4371-9d38-a79992d12d02" providerId="ADAL" clId="{D193219E-3C10-4A17-8518-D9AC36C3D1E1}" dt="2025-06-03T20:14:29.413" v="1460" actId="478"/>
          <ac:picMkLst>
            <pc:docMk/>
            <pc:sldMk cId="2363227767" sldId="2147483192"/>
            <ac:picMk id="1026" creationId="{7D50F0D7-C42E-9E0E-3B4C-C26B35FE88CF}"/>
          </ac:picMkLst>
        </pc:picChg>
        <pc:picChg chg="del">
          <ac:chgData name="Martin, Tamara" userId="55883a27-20f9-4371-9d38-a79992d12d02" providerId="ADAL" clId="{D193219E-3C10-4A17-8518-D9AC36C3D1E1}" dt="2025-06-03T20:14:25.157" v="1455" actId="478"/>
          <ac:picMkLst>
            <pc:docMk/>
            <pc:sldMk cId="2363227767" sldId="2147483192"/>
            <ac:picMk id="1028" creationId="{E6C72315-A567-F360-8C34-13006AF756AD}"/>
          </ac:picMkLst>
        </pc:picChg>
        <pc:picChg chg="del">
          <ac:chgData name="Martin, Tamara" userId="55883a27-20f9-4371-9d38-a79992d12d02" providerId="ADAL" clId="{D193219E-3C10-4A17-8518-D9AC36C3D1E1}" dt="2025-06-03T20:14:28.072" v="1458" actId="478"/>
          <ac:picMkLst>
            <pc:docMk/>
            <pc:sldMk cId="2363227767" sldId="2147483192"/>
            <ac:picMk id="2050" creationId="{CC6AB148-F5A2-DD58-AC19-179C3873CC03}"/>
          </ac:picMkLst>
        </pc:picChg>
        <pc:picChg chg="del mod">
          <ac:chgData name="Martin, Tamara" userId="55883a27-20f9-4371-9d38-a79992d12d02" providerId="ADAL" clId="{D193219E-3C10-4A17-8518-D9AC36C3D1E1}" dt="2025-06-03T20:19:00.703" v="1582" actId="478"/>
          <ac:picMkLst>
            <pc:docMk/>
            <pc:sldMk cId="2363227767" sldId="2147483192"/>
            <ac:picMk id="2052" creationId="{E3F5BDDF-5308-01C8-FCF4-CE54F43709D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6C5746-1E48-4CCA-A48F-F9647D492803}"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5B6E2FE1-435E-49EA-A7AD-BD6631D245C6}">
      <dgm:prSet phldrT="[Text]" phldr="0"/>
      <dgm:spPr/>
      <dgm:t>
        <a:bodyPr/>
        <a:lstStyle/>
        <a:p>
          <a:pPr>
            <a:defRPr b="1"/>
          </a:pPr>
          <a:r>
            <a:rPr lang="en-US">
              <a:solidFill>
                <a:srgbClr val="9D239A"/>
              </a:solidFill>
              <a:latin typeface="Trebuchet MS"/>
            </a:rPr>
            <a:t>DaVinci Patient Profiles (DV PP)</a:t>
          </a:r>
          <a:endParaRPr lang="en-US">
            <a:solidFill>
              <a:srgbClr val="9D239A"/>
            </a:solidFill>
          </a:endParaRPr>
        </a:p>
      </dgm:t>
    </dgm:pt>
    <dgm:pt modelId="{1B65E3AB-1FCD-4B12-9FD2-D592E920165A}" type="parTrans" cxnId="{0ED6575A-33E2-4810-9086-A60EE6C2E98C}">
      <dgm:prSet/>
      <dgm:spPr/>
      <dgm:t>
        <a:bodyPr/>
        <a:lstStyle/>
        <a:p>
          <a:endParaRPr lang="en-US"/>
        </a:p>
      </dgm:t>
    </dgm:pt>
    <dgm:pt modelId="{43992700-1467-4072-BE9F-CCAA67EB80AA}" type="sibTrans" cxnId="{0ED6575A-33E2-4810-9086-A60EE6C2E98C}">
      <dgm:prSet/>
      <dgm:spPr/>
      <dgm:t>
        <a:bodyPr/>
        <a:lstStyle/>
        <a:p>
          <a:endParaRPr lang="en-US"/>
        </a:p>
      </dgm:t>
    </dgm:pt>
    <dgm:pt modelId="{2FBD346A-4829-4BA2-A09D-FA9AC7DF6542}">
      <dgm:prSet phldrT="[Text]" phldr="0"/>
      <dgm:spPr/>
      <dgm:t>
        <a:bodyPr/>
        <a:lstStyle/>
        <a:p>
          <a:pPr>
            <a:defRPr b="1"/>
          </a:pPr>
          <a:r>
            <a:rPr lang="en-US">
              <a:solidFill>
                <a:srgbClr val="9D239A"/>
              </a:solidFill>
              <a:latin typeface="Trebuchet MS"/>
            </a:rPr>
            <a:t>Clinical Data Explorer (</a:t>
          </a:r>
          <a:r>
            <a:rPr lang="en-US" err="1">
              <a:solidFill>
                <a:srgbClr val="9D239A"/>
              </a:solidFill>
              <a:latin typeface="Trebuchet MS"/>
            </a:rPr>
            <a:t>CDEx</a:t>
          </a:r>
          <a:r>
            <a:rPr lang="en-US">
              <a:solidFill>
                <a:srgbClr val="9D239A"/>
              </a:solidFill>
              <a:latin typeface="Trebuchet MS"/>
            </a:rPr>
            <a:t>)</a:t>
          </a:r>
          <a:endParaRPr lang="en-US">
            <a:solidFill>
              <a:srgbClr val="9D239A"/>
            </a:solidFill>
          </a:endParaRPr>
        </a:p>
      </dgm:t>
    </dgm:pt>
    <dgm:pt modelId="{A3A956FC-07BD-4578-A2A1-C8592E95C86C}" type="parTrans" cxnId="{3DC91F69-E443-45C0-B630-5A8F6ECD1DC9}">
      <dgm:prSet/>
      <dgm:spPr/>
      <dgm:t>
        <a:bodyPr/>
        <a:lstStyle/>
        <a:p>
          <a:endParaRPr lang="en-US"/>
        </a:p>
      </dgm:t>
    </dgm:pt>
    <dgm:pt modelId="{99AF4433-EEFC-4759-922A-38F5A2840FE6}" type="sibTrans" cxnId="{3DC91F69-E443-45C0-B630-5A8F6ECD1DC9}">
      <dgm:prSet/>
      <dgm:spPr/>
      <dgm:t>
        <a:bodyPr/>
        <a:lstStyle/>
        <a:p>
          <a:endParaRPr lang="en-US"/>
        </a:p>
      </dgm:t>
    </dgm:pt>
    <dgm:pt modelId="{8A9CC311-D894-48D4-B0D5-3E791DF453F2}">
      <dgm:prSet phldr="0"/>
      <dgm:spPr/>
      <dgm:t>
        <a:bodyPr/>
        <a:lstStyle/>
        <a:p>
          <a:pPr>
            <a:defRPr b="1"/>
          </a:pPr>
          <a:r>
            <a:rPr lang="en-US" b="1">
              <a:solidFill>
                <a:srgbClr val="9D239A"/>
              </a:solidFill>
              <a:latin typeface="Trebuchet MS"/>
            </a:rPr>
            <a:t>DaVinci TLG Automation</a:t>
          </a:r>
        </a:p>
      </dgm:t>
    </dgm:pt>
    <dgm:pt modelId="{869B4E9C-C4B7-449A-82E9-7F618025376E}" type="parTrans" cxnId="{2EA3C290-22E9-4D34-BCFF-5A5030A44B0C}">
      <dgm:prSet/>
      <dgm:spPr/>
      <dgm:t>
        <a:bodyPr/>
        <a:lstStyle/>
        <a:p>
          <a:endParaRPr lang="en-US"/>
        </a:p>
      </dgm:t>
    </dgm:pt>
    <dgm:pt modelId="{25905CA6-46BF-4157-840E-2A075871EC90}" type="sibTrans" cxnId="{2EA3C290-22E9-4D34-BCFF-5A5030A44B0C}">
      <dgm:prSet/>
      <dgm:spPr/>
      <dgm:t>
        <a:bodyPr/>
        <a:lstStyle/>
        <a:p>
          <a:endParaRPr lang="en-US"/>
        </a:p>
      </dgm:t>
    </dgm:pt>
    <dgm:pt modelId="{AC66674B-46B6-4428-B473-35E859CA7EEF}">
      <dgm:prSet phldrT="[Text]" phldr="0"/>
      <dgm:spPr/>
      <dgm:t>
        <a:bodyPr/>
        <a:lstStyle/>
        <a:p>
          <a:pPr>
            <a:defRPr b="1"/>
          </a:pPr>
          <a:r>
            <a:rPr lang="en-US">
              <a:solidFill>
                <a:srgbClr val="BB61B2"/>
              </a:solidFill>
              <a:latin typeface="Trebuchet MS"/>
            </a:rPr>
            <a:t>FPFV</a:t>
          </a:r>
          <a:endParaRPr lang="en-US">
            <a:solidFill>
              <a:srgbClr val="BB61B2"/>
            </a:solidFill>
          </a:endParaRPr>
        </a:p>
      </dgm:t>
    </dgm:pt>
    <dgm:pt modelId="{E567095E-D947-4E0D-AFD1-90FE7062DE09}" type="sibTrans" cxnId="{C99CB780-D655-411B-9F48-361F47F17B7A}">
      <dgm:prSet/>
      <dgm:spPr/>
      <dgm:t>
        <a:bodyPr/>
        <a:lstStyle/>
        <a:p>
          <a:endParaRPr lang="en-US"/>
        </a:p>
      </dgm:t>
    </dgm:pt>
    <dgm:pt modelId="{3FCB5CB4-EB50-409A-ADBD-BD5CC55A4CC2}" type="parTrans" cxnId="{C99CB780-D655-411B-9F48-361F47F17B7A}">
      <dgm:prSet/>
      <dgm:spPr/>
      <dgm:t>
        <a:bodyPr/>
        <a:lstStyle/>
        <a:p>
          <a:endParaRPr lang="en-US"/>
        </a:p>
      </dgm:t>
    </dgm:pt>
    <dgm:pt modelId="{6AD83DFC-ADA8-48C5-82D7-58C7904DA85D}">
      <dgm:prSet phldrT="[Text]" phldr="0"/>
      <dgm:spPr/>
      <dgm:t>
        <a:bodyPr/>
        <a:lstStyle/>
        <a:p>
          <a:r>
            <a:rPr lang="en-US" b="1" i="0">
              <a:effectLst/>
              <a:latin typeface="Segoe UI"/>
              <a:cs typeface="Segoe UI"/>
            </a:rPr>
            <a:t>End Users:</a:t>
          </a:r>
          <a:r>
            <a:rPr lang="en-US" b="1">
              <a:latin typeface="Segoe UI"/>
              <a:cs typeface="Segoe UI"/>
            </a:rPr>
            <a:t> </a:t>
          </a:r>
          <a:r>
            <a:rPr lang="en-US">
              <a:latin typeface="Segoe UI"/>
              <a:cs typeface="Segoe UI"/>
            </a:rPr>
            <a:t>Clinical, DM, Safety, TM, GTM, RCO</a:t>
          </a:r>
          <a:endParaRPr lang="en-US"/>
        </a:p>
      </dgm:t>
    </dgm:pt>
    <dgm:pt modelId="{38D63C80-DEC0-4B10-AAC8-AFCD91215013}" type="parTrans" cxnId="{56EF34BE-001B-4F08-B2EC-04AEF0474FD9}">
      <dgm:prSet/>
      <dgm:spPr/>
      <dgm:t>
        <a:bodyPr/>
        <a:lstStyle/>
        <a:p>
          <a:endParaRPr lang="en-US"/>
        </a:p>
      </dgm:t>
    </dgm:pt>
    <dgm:pt modelId="{A3130063-ED8B-4DBD-AD9F-B91D9CDC0662}" type="sibTrans" cxnId="{56EF34BE-001B-4F08-B2EC-04AEF0474FD9}">
      <dgm:prSet/>
      <dgm:spPr/>
      <dgm:t>
        <a:bodyPr/>
        <a:lstStyle/>
        <a:p>
          <a:endParaRPr lang="en-US"/>
        </a:p>
      </dgm:t>
    </dgm:pt>
    <dgm:pt modelId="{3CBC94C3-3DEF-4B89-ABC1-889813422472}">
      <dgm:prSet/>
      <dgm:spPr/>
      <dgm:t>
        <a:bodyPr/>
        <a:lstStyle/>
        <a:p>
          <a:r>
            <a:rPr lang="en-US" b="1">
              <a:latin typeface="Segoe UI"/>
              <a:cs typeface="Segoe UI"/>
            </a:rPr>
            <a:t>Purpose: </a:t>
          </a:r>
          <a:r>
            <a:rPr lang="en-US">
              <a:latin typeface="Segoe UI"/>
              <a:cs typeface="Segoe UI"/>
            </a:rPr>
            <a:t>Clinical and Operational Data Review using Reports and Analytics</a:t>
          </a:r>
          <a:endParaRPr lang="en-US">
            <a:latin typeface="Segoe UI" panose="020B0502040204020203" pitchFamily="34" charset="0"/>
            <a:cs typeface="Segoe UI"/>
          </a:endParaRPr>
        </a:p>
      </dgm:t>
    </dgm:pt>
    <dgm:pt modelId="{693985D3-B5CE-4D49-9348-DBA4AF3C6FE9}" type="parTrans" cxnId="{B208E85C-6907-48C6-8504-25C677073E5A}">
      <dgm:prSet/>
      <dgm:spPr/>
      <dgm:t>
        <a:bodyPr/>
        <a:lstStyle/>
        <a:p>
          <a:endParaRPr lang="en-US"/>
        </a:p>
      </dgm:t>
    </dgm:pt>
    <dgm:pt modelId="{5B22B876-45E3-4171-BA97-A7E6F3111C47}" type="sibTrans" cxnId="{B208E85C-6907-48C6-8504-25C677073E5A}">
      <dgm:prSet/>
      <dgm:spPr/>
      <dgm:t>
        <a:bodyPr/>
        <a:lstStyle/>
        <a:p>
          <a:endParaRPr lang="en-US"/>
        </a:p>
      </dgm:t>
    </dgm:pt>
    <dgm:pt modelId="{FBDDA89B-36EA-40B3-AE7A-102FF5752EBC}">
      <dgm:prSet/>
      <dgm:spPr/>
      <dgm:t>
        <a:bodyPr/>
        <a:lstStyle/>
        <a:p>
          <a:r>
            <a:rPr lang="en-US" b="1" i="0">
              <a:effectLst/>
              <a:latin typeface="Segoe UI"/>
              <a:cs typeface="Segoe UI"/>
            </a:rPr>
            <a:t>Dat</a:t>
          </a:r>
          <a:r>
            <a:rPr lang="en-US" b="1">
              <a:latin typeface="Segoe UI"/>
              <a:cs typeface="Segoe UI"/>
            </a:rPr>
            <a:t>a Source: </a:t>
          </a:r>
          <a:r>
            <a:rPr lang="en-US">
              <a:latin typeface="Segoe UI"/>
              <a:cs typeface="Segoe UI"/>
            </a:rPr>
            <a:t>Raw (</a:t>
          </a:r>
          <a:r>
            <a:rPr lang="en-US" err="1">
              <a:latin typeface="Segoe UI"/>
              <a:cs typeface="Segoe UI"/>
            </a:rPr>
            <a:t>CRF+External</a:t>
          </a:r>
          <a:r>
            <a:rPr lang="en-US">
              <a:latin typeface="Segoe UI"/>
              <a:cs typeface="Segoe UI"/>
            </a:rPr>
            <a:t>), ODM, CTMS, Solstice, Watson LIMS, MDR, WHO and MedDRA Dictionaries</a:t>
          </a:r>
          <a:endParaRPr lang="en-US" b="0" i="0" u="none" strike="noStrike" cap="none" spc="0" normalizeH="0" baseline="0" noProof="0">
            <a:ln>
              <a:noFill/>
            </a:ln>
            <a:effectLst/>
            <a:uLnTx/>
            <a:uFillTx/>
          </a:endParaRPr>
        </a:p>
      </dgm:t>
    </dgm:pt>
    <dgm:pt modelId="{ECDABAE8-E0DE-4356-86C2-A15CA8D3EE99}" type="parTrans" cxnId="{B13A6753-7846-460C-875A-0AAAE19CF8F9}">
      <dgm:prSet/>
      <dgm:spPr/>
      <dgm:t>
        <a:bodyPr/>
        <a:lstStyle/>
        <a:p>
          <a:endParaRPr lang="en-US"/>
        </a:p>
      </dgm:t>
    </dgm:pt>
    <dgm:pt modelId="{A7D255CB-46B3-48AE-BA60-97DA4F9EA176}" type="sibTrans" cxnId="{B13A6753-7846-460C-875A-0AAAE19CF8F9}">
      <dgm:prSet/>
      <dgm:spPr/>
      <dgm:t>
        <a:bodyPr/>
        <a:lstStyle/>
        <a:p>
          <a:endParaRPr lang="en-US"/>
        </a:p>
      </dgm:t>
    </dgm:pt>
    <dgm:pt modelId="{BA8E9DE8-D200-43CD-8758-E206EF356437}">
      <dgm:prSet phldrT="[Text]" phldr="0"/>
      <dgm:spPr/>
      <dgm:t>
        <a:bodyPr/>
        <a:lstStyle/>
        <a:p>
          <a:r>
            <a:rPr lang="en-US" b="1" i="0">
              <a:effectLst/>
              <a:latin typeface="Segoe UI" panose="020B0502040204020203" pitchFamily="34" charset="0"/>
            </a:rPr>
            <a:t>Expected Timeframe: </a:t>
          </a:r>
          <a:r>
            <a:rPr lang="en-US" b="0" i="0">
              <a:effectLst/>
              <a:latin typeface="Segoe UI" panose="020B0502040204020203" pitchFamily="34" charset="0"/>
            </a:rPr>
            <a:t>Kicked off 3 patients, 3 visits ~2-3 weeks to complete</a:t>
          </a:r>
        </a:p>
        <a:p>
          <a:r>
            <a:rPr lang="en-US" b="1" i="0">
              <a:effectLst/>
              <a:latin typeface="Segoe UI" panose="020B0502040204020203" pitchFamily="34" charset="0"/>
            </a:rPr>
            <a:t>End Users: </a:t>
          </a:r>
          <a:r>
            <a:rPr lang="en-US" b="0" i="0">
              <a:effectLst/>
              <a:latin typeface="Segoe UI" panose="020B0502040204020203" pitchFamily="34" charset="0"/>
            </a:rPr>
            <a:t>Clinical</a:t>
          </a:r>
          <a:r>
            <a:rPr lang="en-US">
              <a:latin typeface="Segoe UI" panose="020B0502040204020203" pitchFamily="34" charset="0"/>
            </a:rPr>
            <a:t> and </a:t>
          </a:r>
          <a:r>
            <a:rPr lang="en-US" b="0" i="0">
              <a:effectLst/>
              <a:latin typeface="Segoe UI" panose="020B0502040204020203" pitchFamily="34" charset="0"/>
            </a:rPr>
            <a:t>Medical Writing</a:t>
          </a:r>
          <a:endParaRPr lang="en-US"/>
        </a:p>
      </dgm:t>
    </dgm:pt>
    <dgm:pt modelId="{8C58F4DA-FCE3-4BFF-B9C5-F316AF415391}" type="parTrans" cxnId="{19E5ED01-CB43-4B53-9FE3-7D52FAFA91C7}">
      <dgm:prSet/>
      <dgm:spPr/>
      <dgm:t>
        <a:bodyPr/>
        <a:lstStyle/>
        <a:p>
          <a:endParaRPr lang="en-US"/>
        </a:p>
      </dgm:t>
    </dgm:pt>
    <dgm:pt modelId="{1714105D-C189-4EE1-A05F-5D9D56A9B868}" type="sibTrans" cxnId="{19E5ED01-CB43-4B53-9FE3-7D52FAFA91C7}">
      <dgm:prSet/>
      <dgm:spPr/>
      <dgm:t>
        <a:bodyPr/>
        <a:lstStyle/>
        <a:p>
          <a:endParaRPr lang="en-US"/>
        </a:p>
      </dgm:t>
    </dgm:pt>
    <dgm:pt modelId="{D62C5721-039B-4F12-84D8-DA0FD32FB7EE}">
      <dgm:prSet/>
      <dgm:spPr/>
      <dgm:t>
        <a:bodyPr/>
        <a:lstStyle/>
        <a:p>
          <a:r>
            <a:rPr lang="en-US" b="1">
              <a:latin typeface="Segoe UI" panose="020B0502040204020203" pitchFamily="34" charset="0"/>
            </a:rPr>
            <a:t>Purpose: </a:t>
          </a:r>
          <a:r>
            <a:rPr lang="en-US">
              <a:latin typeface="Segoe UI" panose="020B0502040204020203" pitchFamily="34" charset="0"/>
            </a:rPr>
            <a:t>Patient Level Reports</a:t>
          </a:r>
        </a:p>
      </dgm:t>
    </dgm:pt>
    <dgm:pt modelId="{820BC403-A7EE-44E7-A29C-FF645899E95A}" type="parTrans" cxnId="{5A8546EA-1E0C-4E9C-9C4B-DB776F9A5FFE}">
      <dgm:prSet/>
      <dgm:spPr/>
      <dgm:t>
        <a:bodyPr/>
        <a:lstStyle/>
        <a:p>
          <a:endParaRPr lang="en-US"/>
        </a:p>
      </dgm:t>
    </dgm:pt>
    <dgm:pt modelId="{84937D5F-3848-4DDB-BB12-D8EFFC356D6C}" type="sibTrans" cxnId="{5A8546EA-1E0C-4E9C-9C4B-DB776F9A5FFE}">
      <dgm:prSet/>
      <dgm:spPr/>
      <dgm:t>
        <a:bodyPr/>
        <a:lstStyle/>
        <a:p>
          <a:endParaRPr lang="en-US"/>
        </a:p>
      </dgm:t>
    </dgm:pt>
    <dgm:pt modelId="{ED06A2DD-C404-486A-8B00-21B2B799AEA2}">
      <dgm:prSet/>
      <dgm:spPr/>
      <dgm:t>
        <a:bodyPr/>
        <a:lstStyle/>
        <a:p>
          <a:r>
            <a:rPr lang="en-US" b="1" i="0">
              <a:effectLst/>
              <a:latin typeface="Segoe UI" panose="020B0502040204020203" pitchFamily="34" charset="0"/>
            </a:rPr>
            <a:t>Data Source:</a:t>
          </a:r>
          <a:r>
            <a:rPr lang="en-US" i="0">
              <a:effectLst/>
              <a:latin typeface="Segoe UI" panose="020B0502040204020203" pitchFamily="34" charset="0"/>
            </a:rPr>
            <a:t> Raw</a:t>
          </a:r>
        </a:p>
        <a:p>
          <a:r>
            <a:rPr lang="en-US" b="1" i="0">
              <a:effectLst/>
              <a:latin typeface="Segoe UI" panose="020B0502040204020203" pitchFamily="34" charset="0"/>
            </a:rPr>
            <a:t>Refresh Rate: </a:t>
          </a:r>
          <a:r>
            <a:rPr lang="en-US" b="0" i="0">
              <a:effectLst/>
              <a:latin typeface="Segoe UI" panose="020B0502040204020203" pitchFamily="34" charset="0"/>
            </a:rPr>
            <a:t>Extracts from Rave in SCE are refreshed daily.</a:t>
          </a:r>
        </a:p>
      </dgm:t>
    </dgm:pt>
    <dgm:pt modelId="{6F96FCC1-884E-4354-87DF-9A6998DCC40B}" type="parTrans" cxnId="{C55B4AAF-676B-455D-8DDE-B7D4FB5FF3CD}">
      <dgm:prSet/>
      <dgm:spPr/>
      <dgm:t>
        <a:bodyPr/>
        <a:lstStyle/>
        <a:p>
          <a:endParaRPr lang="en-US"/>
        </a:p>
      </dgm:t>
    </dgm:pt>
    <dgm:pt modelId="{46C5BC2C-D8FF-4F38-BE9C-E456D1599D4F}" type="sibTrans" cxnId="{C55B4AAF-676B-455D-8DDE-B7D4FB5FF3CD}">
      <dgm:prSet/>
      <dgm:spPr/>
      <dgm:t>
        <a:bodyPr/>
        <a:lstStyle/>
        <a:p>
          <a:endParaRPr lang="en-US"/>
        </a:p>
      </dgm:t>
    </dgm:pt>
    <dgm:pt modelId="{E62639AB-5937-47BF-A223-3A96F2C7B924}">
      <dgm:prSet phldrT="[Text]" phldr="0"/>
      <dgm:spPr/>
      <dgm:t>
        <a:bodyPr/>
        <a:lstStyle/>
        <a:p>
          <a:pPr>
            <a:defRPr b="1"/>
          </a:pPr>
          <a:r>
            <a:rPr lang="en-US">
              <a:solidFill>
                <a:srgbClr val="9D239A"/>
              </a:solidFill>
              <a:latin typeface="Trebuchet MS"/>
            </a:rPr>
            <a:t>Clinical Data Workbench (CDW)</a:t>
          </a:r>
          <a:endParaRPr lang="en-US">
            <a:solidFill>
              <a:srgbClr val="9D239A"/>
            </a:solidFill>
          </a:endParaRPr>
        </a:p>
      </dgm:t>
    </dgm:pt>
    <dgm:pt modelId="{2B557164-1279-429E-982E-29A359A517E8}" type="parTrans" cxnId="{818DC163-91BF-46D7-AC47-547B57638408}">
      <dgm:prSet/>
      <dgm:spPr/>
      <dgm:t>
        <a:bodyPr/>
        <a:lstStyle/>
        <a:p>
          <a:endParaRPr lang="en-US"/>
        </a:p>
      </dgm:t>
    </dgm:pt>
    <dgm:pt modelId="{CA4E6050-857C-4F15-9AD0-73CDF34D5D27}" type="sibTrans" cxnId="{818DC163-91BF-46D7-AC47-547B57638408}">
      <dgm:prSet/>
      <dgm:spPr/>
      <dgm:t>
        <a:bodyPr/>
        <a:lstStyle/>
        <a:p>
          <a:endParaRPr lang="en-US"/>
        </a:p>
      </dgm:t>
    </dgm:pt>
    <dgm:pt modelId="{1C7123C8-7AFB-41C5-BEE6-D570E4B219C4}">
      <dgm:prSet phldrT="[Text]" phldr="0"/>
      <dgm:spPr/>
      <dgm:t>
        <a:bodyPr/>
        <a:lstStyle/>
        <a:p>
          <a:endParaRPr lang="en-US" b="1" i="0">
            <a:effectLst/>
            <a:latin typeface="Segoe UI" panose="020B0502040204020203" pitchFamily="34" charset="0"/>
          </a:endParaRPr>
        </a:p>
        <a:p>
          <a:r>
            <a:rPr lang="en-US" b="1" i="0">
              <a:effectLst/>
              <a:latin typeface="Segoe UI" panose="020B0502040204020203" pitchFamily="34" charset="0"/>
            </a:rPr>
            <a:t>Expected Timeframe: </a:t>
          </a:r>
          <a:r>
            <a:rPr lang="en-US" b="0" i="0">
              <a:effectLst/>
              <a:latin typeface="Segoe UI" panose="020B0502040204020203" pitchFamily="34" charset="0"/>
            </a:rPr>
            <a:t>Kicked off at SDTM Availability ~1.5 weeks to complete</a:t>
          </a:r>
        </a:p>
        <a:p>
          <a:r>
            <a:rPr lang="en-US" b="1" i="0">
              <a:effectLst/>
              <a:latin typeface="Segoe UI" panose="020B0502040204020203" pitchFamily="34" charset="0"/>
            </a:rPr>
            <a:t>End Users: </a:t>
          </a:r>
          <a:r>
            <a:rPr lang="en-US" b="0" i="0">
              <a:effectLst/>
              <a:latin typeface="Segoe UI" panose="020B0502040204020203" pitchFamily="34" charset="0"/>
            </a:rPr>
            <a:t>Clinical</a:t>
          </a:r>
          <a:endParaRPr lang="en-US"/>
        </a:p>
      </dgm:t>
    </dgm:pt>
    <dgm:pt modelId="{B31C162C-FA7F-4AE5-9BE5-D46B7CF54A69}" type="parTrans" cxnId="{0491473F-EE50-4143-8ADF-0D0BECE6C246}">
      <dgm:prSet/>
      <dgm:spPr/>
      <dgm:t>
        <a:bodyPr/>
        <a:lstStyle/>
        <a:p>
          <a:endParaRPr lang="en-US"/>
        </a:p>
      </dgm:t>
    </dgm:pt>
    <dgm:pt modelId="{C2E7C5F7-EDEC-45B9-87DD-697016EC91D8}" type="sibTrans" cxnId="{0491473F-EE50-4143-8ADF-0D0BECE6C246}">
      <dgm:prSet/>
      <dgm:spPr/>
      <dgm:t>
        <a:bodyPr/>
        <a:lstStyle/>
        <a:p>
          <a:endParaRPr lang="en-US"/>
        </a:p>
      </dgm:t>
    </dgm:pt>
    <dgm:pt modelId="{FC2A96D8-C7B3-4EF1-8574-991CD71A9DA0}">
      <dgm:prSet/>
      <dgm:spPr/>
      <dgm:t>
        <a:bodyPr/>
        <a:lstStyle/>
        <a:p>
          <a:r>
            <a:rPr lang="en-US" b="1">
              <a:latin typeface="Segoe UI" panose="020B0502040204020203" pitchFamily="34" charset="0"/>
            </a:rPr>
            <a:t>Purpose: </a:t>
          </a:r>
          <a:r>
            <a:rPr lang="en-US">
              <a:latin typeface="Segoe UI" panose="020B0502040204020203" pitchFamily="34" charset="0"/>
            </a:rPr>
            <a:t>Aggregate level reports</a:t>
          </a:r>
        </a:p>
      </dgm:t>
    </dgm:pt>
    <dgm:pt modelId="{0BF79F89-8A8E-41AF-82FB-142E5991D4A5}" type="parTrans" cxnId="{8F8DB95A-6A90-472F-8F16-F0C50E3D243F}">
      <dgm:prSet/>
      <dgm:spPr/>
      <dgm:t>
        <a:bodyPr/>
        <a:lstStyle/>
        <a:p>
          <a:endParaRPr lang="en-US"/>
        </a:p>
      </dgm:t>
    </dgm:pt>
    <dgm:pt modelId="{F4F5A398-0A63-4EF0-B05F-21CB3A45977E}" type="sibTrans" cxnId="{8F8DB95A-6A90-472F-8F16-F0C50E3D243F}">
      <dgm:prSet/>
      <dgm:spPr/>
      <dgm:t>
        <a:bodyPr/>
        <a:lstStyle/>
        <a:p>
          <a:endParaRPr lang="en-US"/>
        </a:p>
      </dgm:t>
    </dgm:pt>
    <dgm:pt modelId="{96021282-BFC4-45B1-AEF3-CA0AA20C45DC}">
      <dgm:prSet/>
      <dgm:spPr/>
      <dgm:t>
        <a:bodyPr/>
        <a:lstStyle/>
        <a:p>
          <a:r>
            <a:rPr lang="en-US" b="1" i="0">
              <a:effectLst/>
              <a:latin typeface="Segoe UI" panose="020B0502040204020203" pitchFamily="34" charset="0"/>
            </a:rPr>
            <a:t>Data Source</a:t>
          </a:r>
          <a:r>
            <a:rPr lang="en-US" b="1">
              <a:latin typeface="Segoe UI" panose="020B0502040204020203" pitchFamily="34" charset="0"/>
            </a:rPr>
            <a:t>: </a:t>
          </a:r>
          <a:r>
            <a:rPr lang="en-US">
              <a:latin typeface="Segoe UI" panose="020B0502040204020203" pitchFamily="34" charset="0"/>
            </a:rPr>
            <a:t>SDTM</a:t>
          </a:r>
          <a:endParaRPr lang="en-US" b="0" i="0">
            <a:effectLst/>
            <a:latin typeface="Segoe UI" panose="020B0502040204020203" pitchFamily="34" charset="0"/>
          </a:endParaRPr>
        </a:p>
      </dgm:t>
    </dgm:pt>
    <dgm:pt modelId="{5FFE41B7-1A53-4FE0-8EDC-C6F1CCFB1DD4}" type="parTrans" cxnId="{90C38B92-C087-491E-9288-7030922105F2}">
      <dgm:prSet/>
      <dgm:spPr/>
      <dgm:t>
        <a:bodyPr/>
        <a:lstStyle/>
        <a:p>
          <a:endParaRPr lang="en-US"/>
        </a:p>
      </dgm:t>
    </dgm:pt>
    <dgm:pt modelId="{EA7083A8-CD1F-4876-8D51-797B6CC9445E}" type="sibTrans" cxnId="{90C38B92-C087-491E-9288-7030922105F2}">
      <dgm:prSet/>
      <dgm:spPr/>
      <dgm:t>
        <a:bodyPr/>
        <a:lstStyle/>
        <a:p>
          <a:endParaRPr lang="en-US"/>
        </a:p>
      </dgm:t>
    </dgm:pt>
    <dgm:pt modelId="{243AE70F-80A5-4E18-9C27-0E8A78E8F1FE}">
      <dgm:prSet phldr="0"/>
      <dgm:spPr/>
      <dgm:t>
        <a:bodyPr/>
        <a:lstStyle/>
        <a:p>
          <a:r>
            <a:rPr lang="en-US" b="1" i="0">
              <a:effectLst/>
              <a:latin typeface="Segoe UI" panose="020B0502040204020203" pitchFamily="34" charset="0"/>
            </a:rPr>
            <a:t>Expected Timeline: </a:t>
          </a:r>
          <a:r>
            <a:rPr lang="en-US" b="0" i="0">
              <a:effectLst/>
              <a:latin typeface="Segoe UI" panose="020B0502040204020203" pitchFamily="34" charset="0"/>
            </a:rPr>
            <a:t>Kicked off at </a:t>
          </a:r>
          <a:r>
            <a:rPr lang="en-US" b="0" i="0" err="1">
              <a:effectLst/>
              <a:latin typeface="Segoe UI" panose="020B0502040204020203" pitchFamily="34" charset="0"/>
            </a:rPr>
            <a:t>ADaM</a:t>
          </a:r>
          <a:r>
            <a:rPr lang="en-US" b="0" i="0">
              <a:effectLst/>
              <a:latin typeface="Segoe UI" panose="020B0502040204020203" pitchFamily="34" charset="0"/>
            </a:rPr>
            <a:t> availability ~3 months after FPFV</a:t>
          </a:r>
        </a:p>
        <a:p>
          <a:r>
            <a:rPr lang="en-US" b="1" i="0">
              <a:effectLst/>
              <a:latin typeface="Segoe UI" panose="020B0502040204020203" pitchFamily="34" charset="0"/>
            </a:rPr>
            <a:t>End Users: </a:t>
          </a:r>
          <a:r>
            <a:rPr lang="en-US" b="0" i="0">
              <a:effectLst/>
              <a:latin typeface="Segoe UI" panose="020B0502040204020203" pitchFamily="34" charset="0"/>
            </a:rPr>
            <a:t>Biostatistics and Clinical</a:t>
          </a:r>
          <a:endParaRPr lang="en-US">
            <a:latin typeface="Trebuchet MS"/>
          </a:endParaRPr>
        </a:p>
      </dgm:t>
    </dgm:pt>
    <dgm:pt modelId="{C87E0200-D843-4B59-9E61-037B4E82B7B9}" type="parTrans" cxnId="{FFE1CFA0-B011-4C78-8DAD-96E331F2EC1B}">
      <dgm:prSet/>
      <dgm:spPr/>
      <dgm:t>
        <a:bodyPr/>
        <a:lstStyle/>
        <a:p>
          <a:endParaRPr lang="en-US"/>
        </a:p>
      </dgm:t>
    </dgm:pt>
    <dgm:pt modelId="{4D53A4A1-A4E3-4580-A522-A38A18113DF1}" type="sibTrans" cxnId="{FFE1CFA0-B011-4C78-8DAD-96E331F2EC1B}">
      <dgm:prSet/>
      <dgm:spPr/>
      <dgm:t>
        <a:bodyPr/>
        <a:lstStyle/>
        <a:p>
          <a:endParaRPr lang="en-US"/>
        </a:p>
      </dgm:t>
    </dgm:pt>
    <dgm:pt modelId="{3B836CC5-1CA8-4042-B639-3E5300EBBD66}">
      <dgm:prSet/>
      <dgm:spPr/>
      <dgm:t>
        <a:bodyPr/>
        <a:lstStyle/>
        <a:p>
          <a:r>
            <a:rPr kumimoji="0" lang="en-US" b="1" u="none" strike="noStrike" cap="none" spc="0" normalizeH="0" baseline="0" noProof="0">
              <a:ln>
                <a:noFill/>
              </a:ln>
              <a:solidFill>
                <a:srgbClr val="595454"/>
              </a:solidFill>
              <a:uLnTx/>
              <a:uFillTx/>
              <a:latin typeface="Segoe UI" panose="020B0502040204020203" pitchFamily="34" charset="0"/>
              <a:ea typeface="+mn-ea"/>
              <a:cs typeface="+mn-cs"/>
            </a:rPr>
            <a:t>Purpose: </a:t>
          </a:r>
          <a:r>
            <a:rPr kumimoji="0" lang="en-US" u="none" strike="noStrike" cap="none" spc="0" normalizeH="0" baseline="0" noProof="0">
              <a:ln>
                <a:noFill/>
              </a:ln>
              <a:solidFill>
                <a:srgbClr val="595454"/>
              </a:solidFill>
              <a:uLnTx/>
              <a:uFillTx/>
              <a:latin typeface="Segoe UI" panose="020B0502040204020203" pitchFamily="34" charset="0"/>
              <a:ea typeface="+mn-ea"/>
              <a:cs typeface="+mn-cs"/>
            </a:rPr>
            <a:t>DPP aligned Tables, Listings, and Graphs</a:t>
          </a:r>
        </a:p>
      </dgm:t>
    </dgm:pt>
    <dgm:pt modelId="{EEF66B62-6CDC-4EEA-9936-0ECF33B332E7}" type="parTrans" cxnId="{DA134C8C-9123-4DE7-9918-944DB84D161A}">
      <dgm:prSet/>
      <dgm:spPr/>
      <dgm:t>
        <a:bodyPr/>
        <a:lstStyle/>
        <a:p>
          <a:endParaRPr lang="en-US"/>
        </a:p>
      </dgm:t>
    </dgm:pt>
    <dgm:pt modelId="{5122C246-4046-4938-B688-B074EB8642E7}" type="sibTrans" cxnId="{DA134C8C-9123-4DE7-9918-944DB84D161A}">
      <dgm:prSet/>
      <dgm:spPr/>
      <dgm:t>
        <a:bodyPr/>
        <a:lstStyle/>
        <a:p>
          <a:endParaRPr lang="en-US"/>
        </a:p>
      </dgm:t>
    </dgm:pt>
    <dgm:pt modelId="{3523F221-BF2E-472B-8809-29D78AB36BB5}">
      <dgm:prSet/>
      <dgm:spPr/>
      <dgm:t>
        <a:bodyPr/>
        <a:lstStyle/>
        <a:p>
          <a:r>
            <a:rPr lang="en-US" b="1" i="0">
              <a:solidFill>
                <a:srgbClr val="595454"/>
              </a:solidFill>
              <a:effectLst/>
              <a:latin typeface="Segoe UI" panose="020B0502040204020203" pitchFamily="34" charset="0"/>
            </a:rPr>
            <a:t>Data Source: </a:t>
          </a:r>
          <a:r>
            <a:rPr lang="en-US" b="0" i="0">
              <a:solidFill>
                <a:srgbClr val="595454"/>
              </a:solidFill>
              <a:effectLst/>
              <a:latin typeface="Segoe UI" panose="020B0502040204020203" pitchFamily="34" charset="0"/>
            </a:rPr>
            <a:t>ADaM</a:t>
          </a:r>
          <a:endParaRPr kumimoji="0" lang="en-US" b="0" i="0" u="none" strike="noStrike" cap="none" spc="0" normalizeH="0" baseline="0" noProof="0">
            <a:ln>
              <a:noFill/>
            </a:ln>
            <a:solidFill>
              <a:srgbClr val="595454"/>
            </a:solidFill>
            <a:effectLst/>
            <a:uLnTx/>
            <a:uFillTx/>
            <a:latin typeface="Trebuchet MS"/>
            <a:ea typeface="+mn-ea"/>
            <a:cs typeface="+mn-cs"/>
          </a:endParaRPr>
        </a:p>
      </dgm:t>
    </dgm:pt>
    <dgm:pt modelId="{C13CB5E3-01BA-49FC-9826-EDFD66509359}" type="parTrans" cxnId="{08EC176E-033F-45A2-A431-70AD46BFC965}">
      <dgm:prSet/>
      <dgm:spPr/>
      <dgm:t>
        <a:bodyPr/>
        <a:lstStyle/>
        <a:p>
          <a:endParaRPr lang="en-US"/>
        </a:p>
      </dgm:t>
    </dgm:pt>
    <dgm:pt modelId="{08E0DF4A-8D01-4BCA-ABEB-B3EAEB0C63EC}" type="sibTrans" cxnId="{08EC176E-033F-45A2-A431-70AD46BFC965}">
      <dgm:prSet/>
      <dgm:spPr/>
      <dgm:t>
        <a:bodyPr/>
        <a:lstStyle/>
        <a:p>
          <a:endParaRPr lang="en-US"/>
        </a:p>
      </dgm:t>
    </dgm:pt>
    <dgm:pt modelId="{D5DDB8D3-8D0D-400E-AC30-6F093E6D8AEF}" type="pres">
      <dgm:prSet presAssocID="{CF6C5746-1E48-4CCA-A48F-F9647D492803}" presName="root" presStyleCnt="0">
        <dgm:presLayoutVars>
          <dgm:chMax/>
          <dgm:chPref/>
          <dgm:animLvl val="lvl"/>
        </dgm:presLayoutVars>
      </dgm:prSet>
      <dgm:spPr/>
    </dgm:pt>
    <dgm:pt modelId="{1C33045C-D2AF-4E52-9F97-F67A006312A2}" type="pres">
      <dgm:prSet presAssocID="{CF6C5746-1E48-4CCA-A48F-F9647D492803}" presName="divider" presStyleLbl="fgAcc1" presStyleIdx="0" presStyleCnt="6"/>
      <dgm:spPr>
        <a:solidFill>
          <a:schemeClr val="lt1">
            <a:alpha val="90000"/>
            <a:hueOff val="0"/>
            <a:satOff val="0"/>
            <a:lumOff val="0"/>
            <a:alphaOff val="0"/>
          </a:schemeClr>
        </a:solidFill>
        <a:ln w="19050" cap="sq" cmpd="sng" algn="ctr">
          <a:solidFill>
            <a:schemeClr val="accent1">
              <a:hueOff val="0"/>
              <a:satOff val="0"/>
              <a:lumOff val="0"/>
              <a:alphaOff val="0"/>
            </a:schemeClr>
          </a:solidFill>
          <a:prstDash val="solid"/>
          <a:tailEnd type="triangle" w="lg" len="lg"/>
        </a:ln>
        <a:effectLst/>
      </dgm:spPr>
    </dgm:pt>
    <dgm:pt modelId="{D69560D2-CAA4-4713-A140-7206E4978103}" type="pres">
      <dgm:prSet presAssocID="{CF6C5746-1E48-4CCA-A48F-F9647D492803}" presName="nodes" presStyleCnt="0">
        <dgm:presLayoutVars>
          <dgm:chMax/>
          <dgm:chPref/>
          <dgm:animLvl val="lvl"/>
        </dgm:presLayoutVars>
      </dgm:prSet>
      <dgm:spPr/>
    </dgm:pt>
    <dgm:pt modelId="{70E962EF-7B15-40DA-B3E1-E1C2F481F723}" type="pres">
      <dgm:prSet presAssocID="{AC66674B-46B6-4428-B473-35E859CA7EEF}" presName="composite" presStyleCnt="0"/>
      <dgm:spPr/>
    </dgm:pt>
    <dgm:pt modelId="{370FD969-1B71-4961-B533-61EBF2C3ED1B}" type="pres">
      <dgm:prSet presAssocID="{AC66674B-46B6-4428-B473-35E859CA7EEF}" presName="ConnectorPoint" presStyleLbl="lnNode1" presStyleIdx="0" presStyleCnt="5"/>
      <dgm:spPr>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gm:spPr>
    </dgm:pt>
    <dgm:pt modelId="{F7FF3B62-2CB2-466E-B630-9FE4A2FD68A6}" type="pres">
      <dgm:prSet presAssocID="{AC66674B-46B6-4428-B473-35E859CA7EEF}" presName="DropPinPlaceHolder" presStyleCnt="0"/>
      <dgm:spPr/>
    </dgm:pt>
    <dgm:pt modelId="{407C75BE-F579-45D8-8710-036C5C56B501}" type="pres">
      <dgm:prSet presAssocID="{AC66674B-46B6-4428-B473-35E859CA7EEF}" presName="DropPin" presStyleLbl="alignNode1" presStyleIdx="0" presStyleCnt="5" custLinFactNeighborX="1714" custLinFactNeighborY="-10002"/>
      <dgm:spPr/>
    </dgm:pt>
    <dgm:pt modelId="{4C6A4A14-701A-4129-BB69-4A1D67342857}" type="pres">
      <dgm:prSet presAssocID="{AC66674B-46B6-4428-B473-35E859CA7EEF}" presName="Ellipse" presStyleLbl="fgAcc1" presStyleIdx="1" presStyleCnt="6"/>
      <dgm:spPr>
        <a:solidFill>
          <a:schemeClr val="lt1">
            <a:alpha val="90000"/>
            <a:hueOff val="0"/>
            <a:satOff val="0"/>
            <a:lumOff val="0"/>
            <a:alphaOff val="0"/>
          </a:schemeClr>
        </a:solidFill>
        <a:ln w="12700" cap="sq" cmpd="sng" algn="ctr">
          <a:noFill/>
          <a:prstDash val="solid"/>
        </a:ln>
        <a:effectLst/>
      </dgm:spPr>
    </dgm:pt>
    <dgm:pt modelId="{F8AFB070-704D-4104-8BA3-972168E421B0}" type="pres">
      <dgm:prSet presAssocID="{AC66674B-46B6-4428-B473-35E859CA7EEF}" presName="L2TextContainer" presStyleLbl="revTx" presStyleIdx="0" presStyleCnt="10">
        <dgm:presLayoutVars>
          <dgm:bulletEnabled val="1"/>
        </dgm:presLayoutVars>
      </dgm:prSet>
      <dgm:spPr/>
    </dgm:pt>
    <dgm:pt modelId="{E15BC015-870E-4BA6-8465-5F25FE0B1FB7}" type="pres">
      <dgm:prSet presAssocID="{AC66674B-46B6-4428-B473-35E859CA7EEF}" presName="L1TextContainer" presStyleLbl="revTx" presStyleIdx="1" presStyleCnt="10" custScaleX="116570" custScaleY="94507" custLinFactNeighborX="7574" custLinFactNeighborY="9834">
        <dgm:presLayoutVars>
          <dgm:chMax val="1"/>
          <dgm:chPref val="1"/>
          <dgm:bulletEnabled val="1"/>
        </dgm:presLayoutVars>
      </dgm:prSet>
      <dgm:spPr/>
    </dgm:pt>
    <dgm:pt modelId="{006080D7-EDA2-4ED6-8059-FDEA45D29973}" type="pres">
      <dgm:prSet presAssocID="{AC66674B-46B6-4428-B473-35E859CA7EEF}" presName="ConnectLine" presStyleLbl="sibTrans1D1" presStyleIdx="0" presStyleCnt="5"/>
      <dgm:spPr>
        <a:noFill/>
        <a:ln w="12700" cap="sq" cmpd="sng" algn="ctr">
          <a:solidFill>
            <a:schemeClr val="accent1">
              <a:hueOff val="0"/>
              <a:satOff val="0"/>
              <a:lumOff val="0"/>
              <a:alphaOff val="0"/>
            </a:schemeClr>
          </a:solidFill>
          <a:prstDash val="dash"/>
        </a:ln>
        <a:effectLst/>
      </dgm:spPr>
    </dgm:pt>
    <dgm:pt modelId="{FBE171B9-75D4-48F2-9692-30647E931AC8}" type="pres">
      <dgm:prSet presAssocID="{AC66674B-46B6-4428-B473-35E859CA7EEF}" presName="EmptyPlaceHolder" presStyleCnt="0"/>
      <dgm:spPr/>
    </dgm:pt>
    <dgm:pt modelId="{272C87B5-0181-4529-A3EF-7D5B8E1F23BE}" type="pres">
      <dgm:prSet presAssocID="{E567095E-D947-4E0D-AFD1-90FE7062DE09}" presName="spaceBetweenRectangles" presStyleCnt="0"/>
      <dgm:spPr/>
    </dgm:pt>
    <dgm:pt modelId="{630A0500-6F6D-4DEB-8D98-0DE17A1013F1}" type="pres">
      <dgm:prSet presAssocID="{E62639AB-5937-47BF-A223-3A96F2C7B924}" presName="composite" presStyleCnt="0"/>
      <dgm:spPr/>
    </dgm:pt>
    <dgm:pt modelId="{EFEB0353-AD88-4BD9-B0BE-29233C9D4DCE}" type="pres">
      <dgm:prSet presAssocID="{E62639AB-5937-47BF-A223-3A96F2C7B924}" presName="ConnectorPoint" presStyleLbl="lnNode1" presStyleIdx="1" presStyleCnt="5"/>
      <dgm:spPr>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gm:spPr>
    </dgm:pt>
    <dgm:pt modelId="{C01570B2-64D4-4864-AE8E-697C6EC4FE03}" type="pres">
      <dgm:prSet presAssocID="{E62639AB-5937-47BF-A223-3A96F2C7B924}" presName="DropPinPlaceHolder" presStyleCnt="0"/>
      <dgm:spPr/>
    </dgm:pt>
    <dgm:pt modelId="{DE617FEC-C5D6-456E-95E3-8ED947B611C5}" type="pres">
      <dgm:prSet presAssocID="{E62639AB-5937-47BF-A223-3A96F2C7B924}" presName="DropPin" presStyleLbl="alignNode1" presStyleIdx="1" presStyleCnt="5"/>
      <dgm:spPr/>
    </dgm:pt>
    <dgm:pt modelId="{77EC52A6-BAEC-4A59-8114-8317FBA97F93}" type="pres">
      <dgm:prSet presAssocID="{E62639AB-5937-47BF-A223-3A96F2C7B924}" presName="Ellipse" presStyleLbl="fgAcc1" presStyleIdx="2" presStyleCnt="6"/>
      <dgm:spPr>
        <a:solidFill>
          <a:schemeClr val="lt1">
            <a:alpha val="90000"/>
            <a:hueOff val="0"/>
            <a:satOff val="0"/>
            <a:lumOff val="0"/>
            <a:alphaOff val="0"/>
          </a:schemeClr>
        </a:solidFill>
        <a:ln w="12700" cap="sq" cmpd="sng" algn="ctr">
          <a:noFill/>
          <a:prstDash val="solid"/>
        </a:ln>
        <a:effectLst/>
      </dgm:spPr>
    </dgm:pt>
    <dgm:pt modelId="{73A842BF-B79D-4A6A-9155-2DFB3446F41E}" type="pres">
      <dgm:prSet presAssocID="{E62639AB-5937-47BF-A223-3A96F2C7B924}" presName="L2TextContainer" presStyleLbl="revTx" presStyleIdx="2" presStyleCnt="10">
        <dgm:presLayoutVars>
          <dgm:bulletEnabled val="1"/>
        </dgm:presLayoutVars>
      </dgm:prSet>
      <dgm:spPr/>
    </dgm:pt>
    <dgm:pt modelId="{244FB103-E05B-4A95-BD73-00F54E32F22F}" type="pres">
      <dgm:prSet presAssocID="{E62639AB-5937-47BF-A223-3A96F2C7B924}" presName="L1TextContainer" presStyleLbl="revTx" presStyleIdx="3" presStyleCnt="10">
        <dgm:presLayoutVars>
          <dgm:chMax val="1"/>
          <dgm:chPref val="1"/>
          <dgm:bulletEnabled val="1"/>
        </dgm:presLayoutVars>
      </dgm:prSet>
      <dgm:spPr/>
    </dgm:pt>
    <dgm:pt modelId="{7310E728-77C3-45F5-A092-5D1A90E3D7F3}" type="pres">
      <dgm:prSet presAssocID="{E62639AB-5937-47BF-A223-3A96F2C7B924}" presName="ConnectLine" presStyleLbl="sibTrans1D1" presStyleIdx="1" presStyleCnt="5"/>
      <dgm:spPr>
        <a:noFill/>
        <a:ln w="12700" cap="sq" cmpd="sng" algn="ctr">
          <a:solidFill>
            <a:schemeClr val="accent1">
              <a:hueOff val="0"/>
              <a:satOff val="0"/>
              <a:lumOff val="0"/>
              <a:alphaOff val="0"/>
            </a:schemeClr>
          </a:solidFill>
          <a:prstDash val="dash"/>
        </a:ln>
        <a:effectLst/>
      </dgm:spPr>
    </dgm:pt>
    <dgm:pt modelId="{534D8BD5-A604-4A3F-9CA5-0D64A332CAB8}" type="pres">
      <dgm:prSet presAssocID="{E62639AB-5937-47BF-A223-3A96F2C7B924}" presName="EmptyPlaceHolder" presStyleCnt="0"/>
      <dgm:spPr/>
    </dgm:pt>
    <dgm:pt modelId="{588F9656-8710-4C3C-8A64-DEB858E9D6EF}" type="pres">
      <dgm:prSet presAssocID="{CA4E6050-857C-4F15-9AD0-73CDF34D5D27}" presName="spaceBetweenRectangles" presStyleCnt="0"/>
      <dgm:spPr/>
    </dgm:pt>
    <dgm:pt modelId="{2FCAA332-C28C-47F9-9037-0AE3D06CC1F7}" type="pres">
      <dgm:prSet presAssocID="{5B6E2FE1-435E-49EA-A7AD-BD6631D245C6}" presName="composite" presStyleCnt="0"/>
      <dgm:spPr/>
    </dgm:pt>
    <dgm:pt modelId="{FDBA3A40-3E38-4AA7-9000-D973E45095C4}" type="pres">
      <dgm:prSet presAssocID="{5B6E2FE1-435E-49EA-A7AD-BD6631D245C6}" presName="ConnectorPoint" presStyleLbl="lnNode1" presStyleIdx="2" presStyleCnt="5"/>
      <dgm:spPr>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gm:spPr>
    </dgm:pt>
    <dgm:pt modelId="{8D2E7A06-8E3F-4706-B164-81ECEF33272D}" type="pres">
      <dgm:prSet presAssocID="{5B6E2FE1-435E-49EA-A7AD-BD6631D245C6}" presName="DropPinPlaceHolder" presStyleCnt="0"/>
      <dgm:spPr/>
    </dgm:pt>
    <dgm:pt modelId="{942C03A1-3E5A-4AAD-902E-A4D394CC15AA}" type="pres">
      <dgm:prSet presAssocID="{5B6E2FE1-435E-49EA-A7AD-BD6631D245C6}" presName="DropPin" presStyleLbl="alignNode1" presStyleIdx="2" presStyleCnt="5"/>
      <dgm:spPr/>
    </dgm:pt>
    <dgm:pt modelId="{46B2343B-69AD-44E2-AB83-96164F54ECAA}" type="pres">
      <dgm:prSet presAssocID="{5B6E2FE1-435E-49EA-A7AD-BD6631D245C6}" presName="Ellipse" presStyleLbl="fgAcc1" presStyleIdx="3" presStyleCnt="6"/>
      <dgm:spPr>
        <a:solidFill>
          <a:schemeClr val="lt1">
            <a:alpha val="90000"/>
            <a:hueOff val="0"/>
            <a:satOff val="0"/>
            <a:lumOff val="0"/>
            <a:alphaOff val="0"/>
          </a:schemeClr>
        </a:solidFill>
        <a:ln w="12700" cap="sq" cmpd="sng" algn="ctr">
          <a:noFill/>
          <a:prstDash val="solid"/>
        </a:ln>
        <a:effectLst/>
      </dgm:spPr>
    </dgm:pt>
    <dgm:pt modelId="{5ABB4AE7-26FB-434E-B6D2-2B00F0D1ED3D}" type="pres">
      <dgm:prSet presAssocID="{5B6E2FE1-435E-49EA-A7AD-BD6631D245C6}" presName="L2TextContainer" presStyleLbl="revTx" presStyleIdx="4" presStyleCnt="10">
        <dgm:presLayoutVars>
          <dgm:bulletEnabled val="1"/>
        </dgm:presLayoutVars>
      </dgm:prSet>
      <dgm:spPr/>
    </dgm:pt>
    <dgm:pt modelId="{9145C8F8-33AB-4CCA-8FA1-F40F39125D05}" type="pres">
      <dgm:prSet presAssocID="{5B6E2FE1-435E-49EA-A7AD-BD6631D245C6}" presName="L1TextContainer" presStyleLbl="revTx" presStyleIdx="5" presStyleCnt="10" custScaleX="103301" custLinFactNeighborX="-70" custLinFactNeighborY="-64356">
        <dgm:presLayoutVars>
          <dgm:chMax val="1"/>
          <dgm:chPref val="1"/>
          <dgm:bulletEnabled val="1"/>
        </dgm:presLayoutVars>
      </dgm:prSet>
      <dgm:spPr/>
    </dgm:pt>
    <dgm:pt modelId="{D483F104-BE0B-4CCF-8168-2943B9FC08D6}" type="pres">
      <dgm:prSet presAssocID="{5B6E2FE1-435E-49EA-A7AD-BD6631D245C6}" presName="ConnectLine" presStyleLbl="sibTrans1D1" presStyleIdx="2" presStyleCnt="5"/>
      <dgm:spPr>
        <a:noFill/>
        <a:ln w="12700" cap="sq" cmpd="sng" algn="ctr">
          <a:solidFill>
            <a:schemeClr val="accent1">
              <a:hueOff val="0"/>
              <a:satOff val="0"/>
              <a:lumOff val="0"/>
              <a:alphaOff val="0"/>
            </a:schemeClr>
          </a:solidFill>
          <a:prstDash val="dash"/>
        </a:ln>
        <a:effectLst/>
      </dgm:spPr>
    </dgm:pt>
    <dgm:pt modelId="{56626543-1DB0-4762-B04B-5C654E570D1D}" type="pres">
      <dgm:prSet presAssocID="{5B6E2FE1-435E-49EA-A7AD-BD6631D245C6}" presName="EmptyPlaceHolder" presStyleCnt="0"/>
      <dgm:spPr/>
    </dgm:pt>
    <dgm:pt modelId="{5887A414-47C6-49D5-9980-2637A3142377}" type="pres">
      <dgm:prSet presAssocID="{43992700-1467-4072-BE9F-CCAA67EB80AA}" presName="spaceBetweenRectangles" presStyleCnt="0"/>
      <dgm:spPr/>
    </dgm:pt>
    <dgm:pt modelId="{BE3EFC1F-5B69-4916-ADBD-8C7C0D903CED}" type="pres">
      <dgm:prSet presAssocID="{2FBD346A-4829-4BA2-A09D-FA9AC7DF6542}" presName="composite" presStyleCnt="0"/>
      <dgm:spPr/>
    </dgm:pt>
    <dgm:pt modelId="{DF8C07A6-6B4C-4B4D-A63C-9948FD74E1C1}" type="pres">
      <dgm:prSet presAssocID="{2FBD346A-4829-4BA2-A09D-FA9AC7DF6542}" presName="ConnectorPoint" presStyleLbl="lnNode1" presStyleIdx="3" presStyleCnt="5"/>
      <dgm:spPr>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gm:spPr>
    </dgm:pt>
    <dgm:pt modelId="{FD051166-4DD5-47E5-B577-3660EBDA776D}" type="pres">
      <dgm:prSet presAssocID="{2FBD346A-4829-4BA2-A09D-FA9AC7DF6542}" presName="DropPinPlaceHolder" presStyleCnt="0"/>
      <dgm:spPr/>
    </dgm:pt>
    <dgm:pt modelId="{7D706EB0-74DB-4619-A7EE-046A39991555}" type="pres">
      <dgm:prSet presAssocID="{2FBD346A-4829-4BA2-A09D-FA9AC7DF6542}" presName="DropPin" presStyleLbl="alignNode1" presStyleIdx="3" presStyleCnt="5"/>
      <dgm:spPr/>
    </dgm:pt>
    <dgm:pt modelId="{2A5C5FEC-500D-444D-B0B7-1299F4630D10}" type="pres">
      <dgm:prSet presAssocID="{2FBD346A-4829-4BA2-A09D-FA9AC7DF6542}" presName="Ellipse" presStyleLbl="fgAcc1" presStyleIdx="4" presStyleCnt="6"/>
      <dgm:spPr>
        <a:solidFill>
          <a:schemeClr val="lt1">
            <a:alpha val="90000"/>
            <a:hueOff val="0"/>
            <a:satOff val="0"/>
            <a:lumOff val="0"/>
            <a:alphaOff val="0"/>
          </a:schemeClr>
        </a:solidFill>
        <a:ln w="12700" cap="sq" cmpd="sng" algn="ctr">
          <a:noFill/>
          <a:prstDash val="solid"/>
        </a:ln>
        <a:effectLst/>
      </dgm:spPr>
    </dgm:pt>
    <dgm:pt modelId="{1B0D0512-7609-4446-AF26-D800BB24C326}" type="pres">
      <dgm:prSet presAssocID="{2FBD346A-4829-4BA2-A09D-FA9AC7DF6542}" presName="L2TextContainer" presStyleLbl="revTx" presStyleIdx="6" presStyleCnt="10">
        <dgm:presLayoutVars>
          <dgm:bulletEnabled val="1"/>
        </dgm:presLayoutVars>
      </dgm:prSet>
      <dgm:spPr/>
    </dgm:pt>
    <dgm:pt modelId="{D9C1D4AC-17C2-446C-BC18-F32D19E69AB8}" type="pres">
      <dgm:prSet presAssocID="{2FBD346A-4829-4BA2-A09D-FA9AC7DF6542}" presName="L1TextContainer" presStyleLbl="revTx" presStyleIdx="7" presStyleCnt="10" custLinFactNeighborX="292" custLinFactNeighborY="24848">
        <dgm:presLayoutVars>
          <dgm:chMax val="1"/>
          <dgm:chPref val="1"/>
          <dgm:bulletEnabled val="1"/>
        </dgm:presLayoutVars>
      </dgm:prSet>
      <dgm:spPr/>
    </dgm:pt>
    <dgm:pt modelId="{F52D61D4-C5A9-4374-A9BA-8C399816B203}" type="pres">
      <dgm:prSet presAssocID="{2FBD346A-4829-4BA2-A09D-FA9AC7DF6542}" presName="ConnectLine" presStyleLbl="sibTrans1D1" presStyleIdx="3" presStyleCnt="5"/>
      <dgm:spPr>
        <a:noFill/>
        <a:ln w="12700" cap="sq" cmpd="sng" algn="ctr">
          <a:solidFill>
            <a:schemeClr val="accent1">
              <a:hueOff val="0"/>
              <a:satOff val="0"/>
              <a:lumOff val="0"/>
              <a:alphaOff val="0"/>
            </a:schemeClr>
          </a:solidFill>
          <a:prstDash val="dash"/>
        </a:ln>
        <a:effectLst/>
      </dgm:spPr>
    </dgm:pt>
    <dgm:pt modelId="{B323D373-1CA3-4F3A-8A5E-F8081EAFAC46}" type="pres">
      <dgm:prSet presAssocID="{2FBD346A-4829-4BA2-A09D-FA9AC7DF6542}" presName="EmptyPlaceHolder" presStyleCnt="0"/>
      <dgm:spPr/>
    </dgm:pt>
    <dgm:pt modelId="{534B92EC-9331-411A-8DF6-0F4F6CE1A86A}" type="pres">
      <dgm:prSet presAssocID="{99AF4433-EEFC-4759-922A-38F5A2840FE6}" presName="spaceBetweenRectangles" presStyleCnt="0"/>
      <dgm:spPr/>
    </dgm:pt>
    <dgm:pt modelId="{19F9E753-4DDD-404D-95E5-D7854F9AA924}" type="pres">
      <dgm:prSet presAssocID="{8A9CC311-D894-48D4-B0D5-3E791DF453F2}" presName="composite" presStyleCnt="0"/>
      <dgm:spPr/>
    </dgm:pt>
    <dgm:pt modelId="{2E4B3C89-7D29-4616-908F-C9915530C82A}" type="pres">
      <dgm:prSet presAssocID="{8A9CC311-D894-48D4-B0D5-3E791DF453F2}" presName="ConnectorPoint" presStyleLbl="lnNode1" presStyleIdx="4" presStyleCnt="5"/>
      <dgm:spPr>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gm:spPr>
    </dgm:pt>
    <dgm:pt modelId="{CD5823A4-1514-4D02-A170-7FE588F5F2B3}" type="pres">
      <dgm:prSet presAssocID="{8A9CC311-D894-48D4-B0D5-3E791DF453F2}" presName="DropPinPlaceHolder" presStyleCnt="0"/>
      <dgm:spPr/>
    </dgm:pt>
    <dgm:pt modelId="{8ADDEA72-DF17-437D-9F2E-A305EAE92A1C}" type="pres">
      <dgm:prSet presAssocID="{8A9CC311-D894-48D4-B0D5-3E791DF453F2}" presName="DropPin" presStyleLbl="alignNode1" presStyleIdx="4" presStyleCnt="5"/>
      <dgm:spPr/>
    </dgm:pt>
    <dgm:pt modelId="{FB9CEF43-228F-4659-A77A-FE7524532D5C}" type="pres">
      <dgm:prSet presAssocID="{8A9CC311-D894-48D4-B0D5-3E791DF453F2}" presName="Ellipse" presStyleLbl="fgAcc1" presStyleIdx="5" presStyleCnt="6"/>
      <dgm:spPr>
        <a:solidFill>
          <a:schemeClr val="lt1">
            <a:alpha val="90000"/>
            <a:hueOff val="0"/>
            <a:satOff val="0"/>
            <a:lumOff val="0"/>
            <a:alphaOff val="0"/>
          </a:schemeClr>
        </a:solidFill>
        <a:ln w="12700" cap="sq" cmpd="sng" algn="ctr">
          <a:noFill/>
          <a:prstDash val="solid"/>
        </a:ln>
        <a:effectLst/>
      </dgm:spPr>
    </dgm:pt>
    <dgm:pt modelId="{D305585D-1180-4827-9F07-56807019BAB0}" type="pres">
      <dgm:prSet presAssocID="{8A9CC311-D894-48D4-B0D5-3E791DF453F2}" presName="L2TextContainer" presStyleLbl="revTx" presStyleIdx="8" presStyleCnt="10">
        <dgm:presLayoutVars>
          <dgm:bulletEnabled val="1"/>
        </dgm:presLayoutVars>
      </dgm:prSet>
      <dgm:spPr/>
    </dgm:pt>
    <dgm:pt modelId="{BE0351EA-7A92-4789-A694-57781FE805E9}" type="pres">
      <dgm:prSet presAssocID="{8A9CC311-D894-48D4-B0D5-3E791DF453F2}" presName="L1TextContainer" presStyleLbl="revTx" presStyleIdx="9" presStyleCnt="10" custLinFactNeighborX="-59" custLinFactNeighborY="-22159">
        <dgm:presLayoutVars>
          <dgm:chMax val="1"/>
          <dgm:chPref val="1"/>
          <dgm:bulletEnabled val="1"/>
        </dgm:presLayoutVars>
      </dgm:prSet>
      <dgm:spPr/>
    </dgm:pt>
    <dgm:pt modelId="{C28CC70D-A03E-4CCC-BFCE-8B1A077C513B}" type="pres">
      <dgm:prSet presAssocID="{8A9CC311-D894-48D4-B0D5-3E791DF453F2}" presName="ConnectLine" presStyleLbl="sibTrans1D1" presStyleIdx="4" presStyleCnt="5"/>
      <dgm:spPr>
        <a:noFill/>
        <a:ln w="12700" cap="sq" cmpd="sng" algn="ctr">
          <a:solidFill>
            <a:schemeClr val="accent1">
              <a:hueOff val="0"/>
              <a:satOff val="0"/>
              <a:lumOff val="0"/>
              <a:alphaOff val="0"/>
            </a:schemeClr>
          </a:solidFill>
          <a:prstDash val="dash"/>
        </a:ln>
        <a:effectLst/>
      </dgm:spPr>
    </dgm:pt>
    <dgm:pt modelId="{008D7A42-6983-4A9F-A546-6E0FD24C4ED5}" type="pres">
      <dgm:prSet presAssocID="{8A9CC311-D894-48D4-B0D5-3E791DF453F2}" presName="EmptyPlaceHolder" presStyleCnt="0"/>
      <dgm:spPr/>
    </dgm:pt>
  </dgm:ptLst>
  <dgm:cxnLst>
    <dgm:cxn modelId="{3E364E00-5984-40FC-849B-2A1C3316FF3C}" type="presOf" srcId="{3523F221-BF2E-472B-8809-29D78AB36BB5}" destId="{D305585D-1180-4827-9F07-56807019BAB0}" srcOrd="0" destOrd="2" presId="urn:microsoft.com/office/officeart/2017/3/layout/DropPinTimeline"/>
    <dgm:cxn modelId="{19E5ED01-CB43-4B53-9FE3-7D52FAFA91C7}" srcId="{5B6E2FE1-435E-49EA-A7AD-BD6631D245C6}" destId="{BA8E9DE8-D200-43CD-8758-E206EF356437}" srcOrd="0" destOrd="0" parTransId="{8C58F4DA-FCE3-4BFF-B9C5-F316AF415391}" sibTransId="{1714105D-C189-4EE1-A05F-5D9D56A9B868}"/>
    <dgm:cxn modelId="{9F16EE07-027F-4110-8443-BFB3C9A9CDB6}" type="presOf" srcId="{1C7123C8-7AFB-41C5-BEE6-D570E4B219C4}" destId="{1B0D0512-7609-4446-AF26-D800BB24C326}" srcOrd="0" destOrd="0" presId="urn:microsoft.com/office/officeart/2017/3/layout/DropPinTimeline"/>
    <dgm:cxn modelId="{E52AA919-BE90-434E-A066-FBE15D9E4B16}" type="presOf" srcId="{2FBD346A-4829-4BA2-A09D-FA9AC7DF6542}" destId="{D9C1D4AC-17C2-446C-BC18-F32D19E69AB8}" srcOrd="0" destOrd="0" presId="urn:microsoft.com/office/officeart/2017/3/layout/DropPinTimeline"/>
    <dgm:cxn modelId="{BC830421-4B4E-4A85-ABDE-F2CB260C6A92}" type="presOf" srcId="{CF6C5746-1E48-4CCA-A48F-F9647D492803}" destId="{D5DDB8D3-8D0D-400E-AC30-6F093E6D8AEF}" srcOrd="0" destOrd="0" presId="urn:microsoft.com/office/officeart/2017/3/layout/DropPinTimeline"/>
    <dgm:cxn modelId="{F892EA35-FAC2-44A2-A34B-2AA4E658021D}" type="presOf" srcId="{6AD83DFC-ADA8-48C5-82D7-58C7904DA85D}" destId="{73A842BF-B79D-4A6A-9155-2DFB3446F41E}" srcOrd="0" destOrd="0" presId="urn:microsoft.com/office/officeart/2017/3/layout/DropPinTimeline"/>
    <dgm:cxn modelId="{0491473F-EE50-4143-8ADF-0D0BECE6C246}" srcId="{2FBD346A-4829-4BA2-A09D-FA9AC7DF6542}" destId="{1C7123C8-7AFB-41C5-BEE6-D570E4B219C4}" srcOrd="0" destOrd="0" parTransId="{B31C162C-FA7F-4AE5-9BE5-D46B7CF54A69}" sibTransId="{C2E7C5F7-EDEC-45B9-87DD-697016EC91D8}"/>
    <dgm:cxn modelId="{B208E85C-6907-48C6-8504-25C677073E5A}" srcId="{E62639AB-5937-47BF-A223-3A96F2C7B924}" destId="{3CBC94C3-3DEF-4B89-ABC1-889813422472}" srcOrd="1" destOrd="0" parTransId="{693985D3-B5CE-4D49-9348-DBA4AF3C6FE9}" sibTransId="{5B22B876-45E3-4171-BA97-A7E6F3111C47}"/>
    <dgm:cxn modelId="{F839E441-65C6-4692-B5EE-31CD0412F95F}" type="presOf" srcId="{5B6E2FE1-435E-49EA-A7AD-BD6631D245C6}" destId="{9145C8F8-33AB-4CCA-8FA1-F40F39125D05}" srcOrd="0" destOrd="0" presId="urn:microsoft.com/office/officeart/2017/3/layout/DropPinTimeline"/>
    <dgm:cxn modelId="{45F1D362-483F-4494-B222-353206ECE3F0}" type="presOf" srcId="{BA8E9DE8-D200-43CD-8758-E206EF356437}" destId="{5ABB4AE7-26FB-434E-B6D2-2B00F0D1ED3D}" srcOrd="0" destOrd="0" presId="urn:microsoft.com/office/officeart/2017/3/layout/DropPinTimeline"/>
    <dgm:cxn modelId="{818DC163-91BF-46D7-AC47-547B57638408}" srcId="{CF6C5746-1E48-4CCA-A48F-F9647D492803}" destId="{E62639AB-5937-47BF-A223-3A96F2C7B924}" srcOrd="1" destOrd="0" parTransId="{2B557164-1279-429E-982E-29A359A517E8}" sibTransId="{CA4E6050-857C-4F15-9AD0-73CDF34D5D27}"/>
    <dgm:cxn modelId="{3DC91F69-E443-45C0-B630-5A8F6ECD1DC9}" srcId="{CF6C5746-1E48-4CCA-A48F-F9647D492803}" destId="{2FBD346A-4829-4BA2-A09D-FA9AC7DF6542}" srcOrd="3" destOrd="0" parTransId="{A3A956FC-07BD-4578-A2A1-C8592E95C86C}" sibTransId="{99AF4433-EEFC-4759-922A-38F5A2840FE6}"/>
    <dgm:cxn modelId="{87FAC96A-D0D6-4C6D-9A49-AD0E067AE47A}" type="presOf" srcId="{AC66674B-46B6-4428-B473-35E859CA7EEF}" destId="{E15BC015-870E-4BA6-8465-5F25FE0B1FB7}" srcOrd="0" destOrd="0" presId="urn:microsoft.com/office/officeart/2017/3/layout/DropPinTimeline"/>
    <dgm:cxn modelId="{08EC176E-033F-45A2-A431-70AD46BFC965}" srcId="{8A9CC311-D894-48D4-B0D5-3E791DF453F2}" destId="{3523F221-BF2E-472B-8809-29D78AB36BB5}" srcOrd="2" destOrd="0" parTransId="{C13CB5E3-01BA-49FC-9826-EDFD66509359}" sibTransId="{08E0DF4A-8D01-4BCA-ABEB-B3EAEB0C63EC}"/>
    <dgm:cxn modelId="{B13A6753-7846-460C-875A-0AAAE19CF8F9}" srcId="{E62639AB-5937-47BF-A223-3A96F2C7B924}" destId="{FBDDA89B-36EA-40B3-AE7A-102FF5752EBC}" srcOrd="2" destOrd="0" parTransId="{ECDABAE8-E0DE-4356-86C2-A15CA8D3EE99}" sibTransId="{A7D255CB-46B3-48AE-BA60-97DA4F9EA176}"/>
    <dgm:cxn modelId="{0ED6575A-33E2-4810-9086-A60EE6C2E98C}" srcId="{CF6C5746-1E48-4CCA-A48F-F9647D492803}" destId="{5B6E2FE1-435E-49EA-A7AD-BD6631D245C6}" srcOrd="2" destOrd="0" parTransId="{1B65E3AB-1FCD-4B12-9FD2-D592E920165A}" sibTransId="{43992700-1467-4072-BE9F-CCAA67EB80AA}"/>
    <dgm:cxn modelId="{8F8DB95A-6A90-472F-8F16-F0C50E3D243F}" srcId="{2FBD346A-4829-4BA2-A09D-FA9AC7DF6542}" destId="{FC2A96D8-C7B3-4EF1-8574-991CD71A9DA0}" srcOrd="1" destOrd="0" parTransId="{0BF79F89-8A8E-41AF-82FB-142E5991D4A5}" sibTransId="{F4F5A398-0A63-4EF0-B05F-21CB3A45977E}"/>
    <dgm:cxn modelId="{C99CB780-D655-411B-9F48-361F47F17B7A}" srcId="{CF6C5746-1E48-4CCA-A48F-F9647D492803}" destId="{AC66674B-46B6-4428-B473-35E859CA7EEF}" srcOrd="0" destOrd="0" parTransId="{3FCB5CB4-EB50-409A-ADBD-BD5CC55A4CC2}" sibTransId="{E567095E-D947-4E0D-AFD1-90FE7062DE09}"/>
    <dgm:cxn modelId="{DA134C8C-9123-4DE7-9918-944DB84D161A}" srcId="{8A9CC311-D894-48D4-B0D5-3E791DF453F2}" destId="{3B836CC5-1CA8-4042-B639-3E5300EBBD66}" srcOrd="1" destOrd="0" parTransId="{EEF66B62-6CDC-4EEA-9936-0ECF33B332E7}" sibTransId="{5122C246-4046-4938-B688-B074EB8642E7}"/>
    <dgm:cxn modelId="{2EA3C290-22E9-4D34-BCFF-5A5030A44B0C}" srcId="{CF6C5746-1E48-4CCA-A48F-F9647D492803}" destId="{8A9CC311-D894-48D4-B0D5-3E791DF453F2}" srcOrd="4" destOrd="0" parTransId="{869B4E9C-C4B7-449A-82E9-7F618025376E}" sibTransId="{25905CA6-46BF-4157-840E-2A075871EC90}"/>
    <dgm:cxn modelId="{90C38B92-C087-491E-9288-7030922105F2}" srcId="{2FBD346A-4829-4BA2-A09D-FA9AC7DF6542}" destId="{96021282-BFC4-45B1-AEF3-CA0AA20C45DC}" srcOrd="2" destOrd="0" parTransId="{5FFE41B7-1A53-4FE0-8EDC-C6F1CCFB1DD4}" sibTransId="{EA7083A8-CD1F-4876-8D51-797B6CC9445E}"/>
    <dgm:cxn modelId="{4E3FB89B-3150-4D11-9DF6-3F74F4CCBB12}" type="presOf" srcId="{3CBC94C3-3DEF-4B89-ABC1-889813422472}" destId="{73A842BF-B79D-4A6A-9155-2DFB3446F41E}" srcOrd="0" destOrd="1" presId="urn:microsoft.com/office/officeart/2017/3/layout/DropPinTimeline"/>
    <dgm:cxn modelId="{9CE0B59C-3F58-4AE3-A993-C69EF9118642}" type="presOf" srcId="{243AE70F-80A5-4E18-9C27-0E8A78E8F1FE}" destId="{D305585D-1180-4827-9F07-56807019BAB0}" srcOrd="0" destOrd="0" presId="urn:microsoft.com/office/officeart/2017/3/layout/DropPinTimeline"/>
    <dgm:cxn modelId="{FFE1CFA0-B011-4C78-8DAD-96E331F2EC1B}" srcId="{8A9CC311-D894-48D4-B0D5-3E791DF453F2}" destId="{243AE70F-80A5-4E18-9C27-0E8A78E8F1FE}" srcOrd="0" destOrd="0" parTransId="{C87E0200-D843-4B59-9E61-037B4E82B7B9}" sibTransId="{4D53A4A1-A4E3-4580-A522-A38A18113DF1}"/>
    <dgm:cxn modelId="{D8EF7EA5-37AC-4586-BD8F-72D4AA3330AF}" type="presOf" srcId="{96021282-BFC4-45B1-AEF3-CA0AA20C45DC}" destId="{1B0D0512-7609-4446-AF26-D800BB24C326}" srcOrd="0" destOrd="2" presId="urn:microsoft.com/office/officeart/2017/3/layout/DropPinTimeline"/>
    <dgm:cxn modelId="{C55B4AAF-676B-455D-8DDE-B7D4FB5FF3CD}" srcId="{5B6E2FE1-435E-49EA-A7AD-BD6631D245C6}" destId="{ED06A2DD-C404-486A-8B00-21B2B799AEA2}" srcOrd="2" destOrd="0" parTransId="{6F96FCC1-884E-4354-87DF-9A6998DCC40B}" sibTransId="{46C5BC2C-D8FF-4F38-BE9C-E456D1599D4F}"/>
    <dgm:cxn modelId="{68403EB0-632E-43FF-BE14-41627C6989D6}" type="presOf" srcId="{FC2A96D8-C7B3-4EF1-8574-991CD71A9DA0}" destId="{1B0D0512-7609-4446-AF26-D800BB24C326}" srcOrd="0" destOrd="1" presId="urn:microsoft.com/office/officeart/2017/3/layout/DropPinTimeline"/>
    <dgm:cxn modelId="{F0936BBC-597F-4E32-B248-289DFFE3E090}" type="presOf" srcId="{E62639AB-5937-47BF-A223-3A96F2C7B924}" destId="{244FB103-E05B-4A95-BD73-00F54E32F22F}" srcOrd="0" destOrd="0" presId="urn:microsoft.com/office/officeart/2017/3/layout/DropPinTimeline"/>
    <dgm:cxn modelId="{56EF34BE-001B-4F08-B2EC-04AEF0474FD9}" srcId="{E62639AB-5937-47BF-A223-3A96F2C7B924}" destId="{6AD83DFC-ADA8-48C5-82D7-58C7904DA85D}" srcOrd="0" destOrd="0" parTransId="{38D63C80-DEC0-4B10-AAC8-AFCD91215013}" sibTransId="{A3130063-ED8B-4DBD-AD9F-B91D9CDC0662}"/>
    <dgm:cxn modelId="{1C190DD2-24F9-4531-9A02-7EB0E70141ED}" type="presOf" srcId="{D62C5721-039B-4F12-84D8-DA0FD32FB7EE}" destId="{5ABB4AE7-26FB-434E-B6D2-2B00F0D1ED3D}" srcOrd="0" destOrd="1" presId="urn:microsoft.com/office/officeart/2017/3/layout/DropPinTimeline"/>
    <dgm:cxn modelId="{431B93D9-62B6-4F54-91B3-32CCA0E601FC}" type="presOf" srcId="{FBDDA89B-36EA-40B3-AE7A-102FF5752EBC}" destId="{73A842BF-B79D-4A6A-9155-2DFB3446F41E}" srcOrd="0" destOrd="2" presId="urn:microsoft.com/office/officeart/2017/3/layout/DropPinTimeline"/>
    <dgm:cxn modelId="{5A8546EA-1E0C-4E9C-9C4B-DB776F9A5FFE}" srcId="{5B6E2FE1-435E-49EA-A7AD-BD6631D245C6}" destId="{D62C5721-039B-4F12-84D8-DA0FD32FB7EE}" srcOrd="1" destOrd="0" parTransId="{820BC403-A7EE-44E7-A29C-FF645899E95A}" sibTransId="{84937D5F-3848-4DDB-BB12-D8EFFC356D6C}"/>
    <dgm:cxn modelId="{651ED4EC-A9A8-4B0B-B00B-73636BF5B3CF}" type="presOf" srcId="{8A9CC311-D894-48D4-B0D5-3E791DF453F2}" destId="{BE0351EA-7A92-4789-A694-57781FE805E9}" srcOrd="0" destOrd="0" presId="urn:microsoft.com/office/officeart/2017/3/layout/DropPinTimeline"/>
    <dgm:cxn modelId="{C59AC8F7-B273-49CE-8334-515F5F34D133}" type="presOf" srcId="{ED06A2DD-C404-486A-8B00-21B2B799AEA2}" destId="{5ABB4AE7-26FB-434E-B6D2-2B00F0D1ED3D}" srcOrd="0" destOrd="2" presId="urn:microsoft.com/office/officeart/2017/3/layout/DropPinTimeline"/>
    <dgm:cxn modelId="{D1B942FA-DCD3-4154-899F-4C80E2F527B8}" type="presOf" srcId="{3B836CC5-1CA8-4042-B639-3E5300EBBD66}" destId="{D305585D-1180-4827-9F07-56807019BAB0}" srcOrd="0" destOrd="1" presId="urn:microsoft.com/office/officeart/2017/3/layout/DropPinTimeline"/>
    <dgm:cxn modelId="{1F5D5BE2-61AA-45F6-9728-3277608CFA58}" type="presParOf" srcId="{D5DDB8D3-8D0D-400E-AC30-6F093E6D8AEF}" destId="{1C33045C-D2AF-4E52-9F97-F67A006312A2}" srcOrd="0" destOrd="0" presId="urn:microsoft.com/office/officeart/2017/3/layout/DropPinTimeline"/>
    <dgm:cxn modelId="{C7CCE959-0AF2-4F9B-AC65-85AC1D386B6F}" type="presParOf" srcId="{D5DDB8D3-8D0D-400E-AC30-6F093E6D8AEF}" destId="{D69560D2-CAA4-4713-A140-7206E4978103}" srcOrd="1" destOrd="0" presId="urn:microsoft.com/office/officeart/2017/3/layout/DropPinTimeline"/>
    <dgm:cxn modelId="{E147B9E2-8DB9-4DC4-8B7A-42D269ED1E2A}" type="presParOf" srcId="{D69560D2-CAA4-4713-A140-7206E4978103}" destId="{70E962EF-7B15-40DA-B3E1-E1C2F481F723}" srcOrd="0" destOrd="0" presId="urn:microsoft.com/office/officeart/2017/3/layout/DropPinTimeline"/>
    <dgm:cxn modelId="{D228834C-13D5-47D2-84D8-50309AF72808}" type="presParOf" srcId="{70E962EF-7B15-40DA-B3E1-E1C2F481F723}" destId="{370FD969-1B71-4961-B533-61EBF2C3ED1B}" srcOrd="0" destOrd="0" presId="urn:microsoft.com/office/officeart/2017/3/layout/DropPinTimeline"/>
    <dgm:cxn modelId="{89318628-F86E-4590-A8CB-3EB353E67340}" type="presParOf" srcId="{70E962EF-7B15-40DA-B3E1-E1C2F481F723}" destId="{F7FF3B62-2CB2-466E-B630-9FE4A2FD68A6}" srcOrd="1" destOrd="0" presId="urn:microsoft.com/office/officeart/2017/3/layout/DropPinTimeline"/>
    <dgm:cxn modelId="{0DC23442-4B1E-4E37-B601-64A7D5164D59}" type="presParOf" srcId="{F7FF3B62-2CB2-466E-B630-9FE4A2FD68A6}" destId="{407C75BE-F579-45D8-8710-036C5C56B501}" srcOrd="0" destOrd="0" presId="urn:microsoft.com/office/officeart/2017/3/layout/DropPinTimeline"/>
    <dgm:cxn modelId="{B7BC6F57-72C3-468C-AC32-28EFC9E10FB6}" type="presParOf" srcId="{F7FF3B62-2CB2-466E-B630-9FE4A2FD68A6}" destId="{4C6A4A14-701A-4129-BB69-4A1D67342857}" srcOrd="1" destOrd="0" presId="urn:microsoft.com/office/officeart/2017/3/layout/DropPinTimeline"/>
    <dgm:cxn modelId="{AA48C48C-728F-4A5C-BDF0-722C261EF480}" type="presParOf" srcId="{70E962EF-7B15-40DA-B3E1-E1C2F481F723}" destId="{F8AFB070-704D-4104-8BA3-972168E421B0}" srcOrd="2" destOrd="0" presId="urn:microsoft.com/office/officeart/2017/3/layout/DropPinTimeline"/>
    <dgm:cxn modelId="{1CE811A0-320D-4206-B732-BC4C8A7E3C84}" type="presParOf" srcId="{70E962EF-7B15-40DA-B3E1-E1C2F481F723}" destId="{E15BC015-870E-4BA6-8465-5F25FE0B1FB7}" srcOrd="3" destOrd="0" presId="urn:microsoft.com/office/officeart/2017/3/layout/DropPinTimeline"/>
    <dgm:cxn modelId="{D1DF485B-527D-478C-8383-33407ABE4714}" type="presParOf" srcId="{70E962EF-7B15-40DA-B3E1-E1C2F481F723}" destId="{006080D7-EDA2-4ED6-8059-FDEA45D29973}" srcOrd="4" destOrd="0" presId="urn:microsoft.com/office/officeart/2017/3/layout/DropPinTimeline"/>
    <dgm:cxn modelId="{ACC347CE-C50A-4ABB-A34E-59440FDD003D}" type="presParOf" srcId="{70E962EF-7B15-40DA-B3E1-E1C2F481F723}" destId="{FBE171B9-75D4-48F2-9692-30647E931AC8}" srcOrd="5" destOrd="0" presId="urn:microsoft.com/office/officeart/2017/3/layout/DropPinTimeline"/>
    <dgm:cxn modelId="{E238E285-46C0-45C3-A830-674CEB9BC707}" type="presParOf" srcId="{D69560D2-CAA4-4713-A140-7206E4978103}" destId="{272C87B5-0181-4529-A3EF-7D5B8E1F23BE}" srcOrd="1" destOrd="0" presId="urn:microsoft.com/office/officeart/2017/3/layout/DropPinTimeline"/>
    <dgm:cxn modelId="{61737B20-DF7D-463F-BE97-9BA467169D2E}" type="presParOf" srcId="{D69560D2-CAA4-4713-A140-7206E4978103}" destId="{630A0500-6F6D-4DEB-8D98-0DE17A1013F1}" srcOrd="2" destOrd="0" presId="urn:microsoft.com/office/officeart/2017/3/layout/DropPinTimeline"/>
    <dgm:cxn modelId="{2469F793-C125-473D-AF8A-6DD7CF11C86A}" type="presParOf" srcId="{630A0500-6F6D-4DEB-8D98-0DE17A1013F1}" destId="{EFEB0353-AD88-4BD9-B0BE-29233C9D4DCE}" srcOrd="0" destOrd="0" presId="urn:microsoft.com/office/officeart/2017/3/layout/DropPinTimeline"/>
    <dgm:cxn modelId="{675822A0-B5A3-4B15-B7EB-4E3D50990D41}" type="presParOf" srcId="{630A0500-6F6D-4DEB-8D98-0DE17A1013F1}" destId="{C01570B2-64D4-4864-AE8E-697C6EC4FE03}" srcOrd="1" destOrd="0" presId="urn:microsoft.com/office/officeart/2017/3/layout/DropPinTimeline"/>
    <dgm:cxn modelId="{7FD45477-6FCF-4B48-8014-131264690778}" type="presParOf" srcId="{C01570B2-64D4-4864-AE8E-697C6EC4FE03}" destId="{DE617FEC-C5D6-456E-95E3-8ED947B611C5}" srcOrd="0" destOrd="0" presId="urn:microsoft.com/office/officeart/2017/3/layout/DropPinTimeline"/>
    <dgm:cxn modelId="{D73C5D3E-B10F-401E-A932-8284D4611050}" type="presParOf" srcId="{C01570B2-64D4-4864-AE8E-697C6EC4FE03}" destId="{77EC52A6-BAEC-4A59-8114-8317FBA97F93}" srcOrd="1" destOrd="0" presId="urn:microsoft.com/office/officeart/2017/3/layout/DropPinTimeline"/>
    <dgm:cxn modelId="{B4CEAB0E-D268-43C5-A72F-82BF63942E22}" type="presParOf" srcId="{630A0500-6F6D-4DEB-8D98-0DE17A1013F1}" destId="{73A842BF-B79D-4A6A-9155-2DFB3446F41E}" srcOrd="2" destOrd="0" presId="urn:microsoft.com/office/officeart/2017/3/layout/DropPinTimeline"/>
    <dgm:cxn modelId="{CFD9B9CC-1EB1-4FC3-B5FD-50FFDB211046}" type="presParOf" srcId="{630A0500-6F6D-4DEB-8D98-0DE17A1013F1}" destId="{244FB103-E05B-4A95-BD73-00F54E32F22F}" srcOrd="3" destOrd="0" presId="urn:microsoft.com/office/officeart/2017/3/layout/DropPinTimeline"/>
    <dgm:cxn modelId="{307011F4-C5F0-4D09-9CFF-EEF5F7EE905D}" type="presParOf" srcId="{630A0500-6F6D-4DEB-8D98-0DE17A1013F1}" destId="{7310E728-77C3-45F5-A092-5D1A90E3D7F3}" srcOrd="4" destOrd="0" presId="urn:microsoft.com/office/officeart/2017/3/layout/DropPinTimeline"/>
    <dgm:cxn modelId="{59D0838A-75DA-4402-AE90-4AB72092D300}" type="presParOf" srcId="{630A0500-6F6D-4DEB-8D98-0DE17A1013F1}" destId="{534D8BD5-A604-4A3F-9CA5-0D64A332CAB8}" srcOrd="5" destOrd="0" presId="urn:microsoft.com/office/officeart/2017/3/layout/DropPinTimeline"/>
    <dgm:cxn modelId="{D94A6F5C-2881-40F4-9912-7D16BFC3F9C0}" type="presParOf" srcId="{D69560D2-CAA4-4713-A140-7206E4978103}" destId="{588F9656-8710-4C3C-8A64-DEB858E9D6EF}" srcOrd="3" destOrd="0" presId="urn:microsoft.com/office/officeart/2017/3/layout/DropPinTimeline"/>
    <dgm:cxn modelId="{A2B85753-F0A1-4654-A674-8063D002D49C}" type="presParOf" srcId="{D69560D2-CAA4-4713-A140-7206E4978103}" destId="{2FCAA332-C28C-47F9-9037-0AE3D06CC1F7}" srcOrd="4" destOrd="0" presId="urn:microsoft.com/office/officeart/2017/3/layout/DropPinTimeline"/>
    <dgm:cxn modelId="{A8B8D6A8-B9CC-4F4B-A51C-4308463B8CAB}" type="presParOf" srcId="{2FCAA332-C28C-47F9-9037-0AE3D06CC1F7}" destId="{FDBA3A40-3E38-4AA7-9000-D973E45095C4}" srcOrd="0" destOrd="0" presId="urn:microsoft.com/office/officeart/2017/3/layout/DropPinTimeline"/>
    <dgm:cxn modelId="{1A966067-184E-401D-BAE0-D59348AF84E4}" type="presParOf" srcId="{2FCAA332-C28C-47F9-9037-0AE3D06CC1F7}" destId="{8D2E7A06-8E3F-4706-B164-81ECEF33272D}" srcOrd="1" destOrd="0" presId="urn:microsoft.com/office/officeart/2017/3/layout/DropPinTimeline"/>
    <dgm:cxn modelId="{62F4FEE7-B0F6-4A47-BB0A-B47527CC4590}" type="presParOf" srcId="{8D2E7A06-8E3F-4706-B164-81ECEF33272D}" destId="{942C03A1-3E5A-4AAD-902E-A4D394CC15AA}" srcOrd="0" destOrd="0" presId="urn:microsoft.com/office/officeart/2017/3/layout/DropPinTimeline"/>
    <dgm:cxn modelId="{8CA3E29C-FFF6-4403-873A-1037D3FB2CC9}" type="presParOf" srcId="{8D2E7A06-8E3F-4706-B164-81ECEF33272D}" destId="{46B2343B-69AD-44E2-AB83-96164F54ECAA}" srcOrd="1" destOrd="0" presId="urn:microsoft.com/office/officeart/2017/3/layout/DropPinTimeline"/>
    <dgm:cxn modelId="{2484E7B2-BDC0-4D2A-9661-A58FD21632BB}" type="presParOf" srcId="{2FCAA332-C28C-47F9-9037-0AE3D06CC1F7}" destId="{5ABB4AE7-26FB-434E-B6D2-2B00F0D1ED3D}" srcOrd="2" destOrd="0" presId="urn:microsoft.com/office/officeart/2017/3/layout/DropPinTimeline"/>
    <dgm:cxn modelId="{3B6AC2EA-853F-40ED-B3F8-F1E9DF34A0C7}" type="presParOf" srcId="{2FCAA332-C28C-47F9-9037-0AE3D06CC1F7}" destId="{9145C8F8-33AB-4CCA-8FA1-F40F39125D05}" srcOrd="3" destOrd="0" presId="urn:microsoft.com/office/officeart/2017/3/layout/DropPinTimeline"/>
    <dgm:cxn modelId="{CBED7A78-5AD7-4A6E-AD8A-F8E872FE2B94}" type="presParOf" srcId="{2FCAA332-C28C-47F9-9037-0AE3D06CC1F7}" destId="{D483F104-BE0B-4CCF-8168-2943B9FC08D6}" srcOrd="4" destOrd="0" presId="urn:microsoft.com/office/officeart/2017/3/layout/DropPinTimeline"/>
    <dgm:cxn modelId="{2D66C5AD-210C-48FF-9CD5-DD537BAC1756}" type="presParOf" srcId="{2FCAA332-C28C-47F9-9037-0AE3D06CC1F7}" destId="{56626543-1DB0-4762-B04B-5C654E570D1D}" srcOrd="5" destOrd="0" presId="urn:microsoft.com/office/officeart/2017/3/layout/DropPinTimeline"/>
    <dgm:cxn modelId="{644240FC-9F19-4FED-A539-33D3C9D939A1}" type="presParOf" srcId="{D69560D2-CAA4-4713-A140-7206E4978103}" destId="{5887A414-47C6-49D5-9980-2637A3142377}" srcOrd="5" destOrd="0" presId="urn:microsoft.com/office/officeart/2017/3/layout/DropPinTimeline"/>
    <dgm:cxn modelId="{C7F42FEE-449D-476F-A2AB-C04FB13DEDB9}" type="presParOf" srcId="{D69560D2-CAA4-4713-A140-7206E4978103}" destId="{BE3EFC1F-5B69-4916-ADBD-8C7C0D903CED}" srcOrd="6" destOrd="0" presId="urn:microsoft.com/office/officeart/2017/3/layout/DropPinTimeline"/>
    <dgm:cxn modelId="{C86B6409-DBAC-47C3-8F4F-293843A4C633}" type="presParOf" srcId="{BE3EFC1F-5B69-4916-ADBD-8C7C0D903CED}" destId="{DF8C07A6-6B4C-4B4D-A63C-9948FD74E1C1}" srcOrd="0" destOrd="0" presId="urn:microsoft.com/office/officeart/2017/3/layout/DropPinTimeline"/>
    <dgm:cxn modelId="{DC5D9339-E991-47F5-96BA-62AF9E7452ED}" type="presParOf" srcId="{BE3EFC1F-5B69-4916-ADBD-8C7C0D903CED}" destId="{FD051166-4DD5-47E5-B577-3660EBDA776D}" srcOrd="1" destOrd="0" presId="urn:microsoft.com/office/officeart/2017/3/layout/DropPinTimeline"/>
    <dgm:cxn modelId="{D33DEEE3-2A82-45B9-8DB8-1B5C3B62EABE}" type="presParOf" srcId="{FD051166-4DD5-47E5-B577-3660EBDA776D}" destId="{7D706EB0-74DB-4619-A7EE-046A39991555}" srcOrd="0" destOrd="0" presId="urn:microsoft.com/office/officeart/2017/3/layout/DropPinTimeline"/>
    <dgm:cxn modelId="{489DDDC5-2A54-49FE-86BA-E6537DC298BE}" type="presParOf" srcId="{FD051166-4DD5-47E5-B577-3660EBDA776D}" destId="{2A5C5FEC-500D-444D-B0B7-1299F4630D10}" srcOrd="1" destOrd="0" presId="urn:microsoft.com/office/officeart/2017/3/layout/DropPinTimeline"/>
    <dgm:cxn modelId="{7A285C1E-4144-460A-A79E-0E77CEED9D96}" type="presParOf" srcId="{BE3EFC1F-5B69-4916-ADBD-8C7C0D903CED}" destId="{1B0D0512-7609-4446-AF26-D800BB24C326}" srcOrd="2" destOrd="0" presId="urn:microsoft.com/office/officeart/2017/3/layout/DropPinTimeline"/>
    <dgm:cxn modelId="{17EAD37A-38D0-4993-8716-43E46CA2F1D3}" type="presParOf" srcId="{BE3EFC1F-5B69-4916-ADBD-8C7C0D903CED}" destId="{D9C1D4AC-17C2-446C-BC18-F32D19E69AB8}" srcOrd="3" destOrd="0" presId="urn:microsoft.com/office/officeart/2017/3/layout/DropPinTimeline"/>
    <dgm:cxn modelId="{7313636B-D5B6-42D4-8E4E-89FD61FE5FF0}" type="presParOf" srcId="{BE3EFC1F-5B69-4916-ADBD-8C7C0D903CED}" destId="{F52D61D4-C5A9-4374-A9BA-8C399816B203}" srcOrd="4" destOrd="0" presId="urn:microsoft.com/office/officeart/2017/3/layout/DropPinTimeline"/>
    <dgm:cxn modelId="{FBD38582-1E03-447A-8D1B-5FE5FB23C17D}" type="presParOf" srcId="{BE3EFC1F-5B69-4916-ADBD-8C7C0D903CED}" destId="{B323D373-1CA3-4F3A-8A5E-F8081EAFAC46}" srcOrd="5" destOrd="0" presId="urn:microsoft.com/office/officeart/2017/3/layout/DropPinTimeline"/>
    <dgm:cxn modelId="{0F259E35-1649-4D67-AE17-4D3BD7BE4438}" type="presParOf" srcId="{D69560D2-CAA4-4713-A140-7206E4978103}" destId="{534B92EC-9331-411A-8DF6-0F4F6CE1A86A}" srcOrd="7" destOrd="0" presId="urn:microsoft.com/office/officeart/2017/3/layout/DropPinTimeline"/>
    <dgm:cxn modelId="{43F3358A-6A5B-42A0-9528-85863431651C}" type="presParOf" srcId="{D69560D2-CAA4-4713-A140-7206E4978103}" destId="{19F9E753-4DDD-404D-95E5-D7854F9AA924}" srcOrd="8" destOrd="0" presId="urn:microsoft.com/office/officeart/2017/3/layout/DropPinTimeline"/>
    <dgm:cxn modelId="{1B13810C-4584-429E-9FB9-5B928D1E1777}" type="presParOf" srcId="{19F9E753-4DDD-404D-95E5-D7854F9AA924}" destId="{2E4B3C89-7D29-4616-908F-C9915530C82A}" srcOrd="0" destOrd="0" presId="urn:microsoft.com/office/officeart/2017/3/layout/DropPinTimeline"/>
    <dgm:cxn modelId="{742E4BF9-2F14-441E-9F81-837524AC4B69}" type="presParOf" srcId="{19F9E753-4DDD-404D-95E5-D7854F9AA924}" destId="{CD5823A4-1514-4D02-A170-7FE588F5F2B3}" srcOrd="1" destOrd="0" presId="urn:microsoft.com/office/officeart/2017/3/layout/DropPinTimeline"/>
    <dgm:cxn modelId="{746CE4B7-81E1-49AB-BE03-EA065958D321}" type="presParOf" srcId="{CD5823A4-1514-4D02-A170-7FE588F5F2B3}" destId="{8ADDEA72-DF17-437D-9F2E-A305EAE92A1C}" srcOrd="0" destOrd="0" presId="urn:microsoft.com/office/officeart/2017/3/layout/DropPinTimeline"/>
    <dgm:cxn modelId="{4BF4E36D-B8B0-402F-AA6F-F4E8FD8DBA32}" type="presParOf" srcId="{CD5823A4-1514-4D02-A170-7FE588F5F2B3}" destId="{FB9CEF43-228F-4659-A77A-FE7524532D5C}" srcOrd="1" destOrd="0" presId="urn:microsoft.com/office/officeart/2017/3/layout/DropPinTimeline"/>
    <dgm:cxn modelId="{C57561C0-6E3C-4A35-BBA3-19D5753523FA}" type="presParOf" srcId="{19F9E753-4DDD-404D-95E5-D7854F9AA924}" destId="{D305585D-1180-4827-9F07-56807019BAB0}" srcOrd="2" destOrd="0" presId="urn:microsoft.com/office/officeart/2017/3/layout/DropPinTimeline"/>
    <dgm:cxn modelId="{7A0E0C76-F054-4BC6-BCA3-09620389DA53}" type="presParOf" srcId="{19F9E753-4DDD-404D-95E5-D7854F9AA924}" destId="{BE0351EA-7A92-4789-A694-57781FE805E9}" srcOrd="3" destOrd="0" presId="urn:microsoft.com/office/officeart/2017/3/layout/DropPinTimeline"/>
    <dgm:cxn modelId="{1B98109D-E798-449A-B9E8-729DDA31038E}" type="presParOf" srcId="{19F9E753-4DDD-404D-95E5-D7854F9AA924}" destId="{C28CC70D-A03E-4CCC-BFCE-8B1A077C513B}" srcOrd="4" destOrd="0" presId="urn:microsoft.com/office/officeart/2017/3/layout/DropPinTimeline"/>
    <dgm:cxn modelId="{8FD144E3-535C-48A4-9128-26FAA0AED651}" type="presParOf" srcId="{19F9E753-4DDD-404D-95E5-D7854F9AA924}" destId="{008D7A42-6983-4A9F-A546-6E0FD24C4ED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22FD0-EBB8-4B12-86E5-F854605EB6A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E1638DD-9F99-4218-81EA-FEF844F0C99D}">
      <dgm:prSet phldrT="[Text]"/>
      <dgm:spPr>
        <a:solidFill>
          <a:srgbClr val="60165E"/>
        </a:solidFill>
        <a:ln>
          <a:solidFill>
            <a:srgbClr val="60165E"/>
          </a:solidFill>
        </a:ln>
      </dgm:spPr>
      <dgm:t>
        <a:bodyPr/>
        <a:lstStyle/>
        <a:p>
          <a:pPr rtl="0"/>
          <a:r>
            <a:rPr lang="en-US" dirty="0" err="1"/>
            <a:t>Config.yaml</a:t>
          </a:r>
          <a:endParaRPr lang="en-US" dirty="0"/>
        </a:p>
      </dgm:t>
    </dgm:pt>
    <dgm:pt modelId="{A8654AFD-0B0D-494F-9AB6-6040A6200292}" type="parTrans" cxnId="{DAECD3E7-3004-4212-B23F-D3BCF4365879}">
      <dgm:prSet/>
      <dgm:spPr/>
      <dgm:t>
        <a:bodyPr/>
        <a:lstStyle/>
        <a:p>
          <a:endParaRPr lang="en-US"/>
        </a:p>
      </dgm:t>
    </dgm:pt>
    <dgm:pt modelId="{A3E3794A-1AE5-487E-A7F7-E5B61B186C73}" type="sibTrans" cxnId="{DAECD3E7-3004-4212-B23F-D3BCF4365879}">
      <dgm:prSet/>
      <dgm:spPr/>
      <dgm:t>
        <a:bodyPr/>
        <a:lstStyle/>
        <a:p>
          <a:endParaRPr lang="en-US"/>
        </a:p>
      </dgm:t>
    </dgm:pt>
    <dgm:pt modelId="{8BE0DA94-5762-4D1D-9CAB-2C0F13E0F292}">
      <dgm:prSet phldrT="[Text]"/>
      <dgm:spPr>
        <a:solidFill>
          <a:schemeClr val="accent1">
            <a:lumMod val="20000"/>
            <a:lumOff val="80000"/>
            <a:alpha val="90000"/>
          </a:schemeClr>
        </a:solidFill>
      </dgm:spPr>
      <dgm:t>
        <a:bodyPr/>
        <a:lstStyle/>
        <a:p>
          <a:pPr rtl="0"/>
          <a:r>
            <a:rPr lang="en-US" dirty="0"/>
            <a:t>Study Setup Instructions</a:t>
          </a:r>
        </a:p>
      </dgm:t>
    </dgm:pt>
    <dgm:pt modelId="{36102279-24F9-4D19-9878-68DEA61ACBC5}" type="parTrans" cxnId="{2330EBB5-6BAA-4000-BE0F-69EB4ED9CB66}">
      <dgm:prSet/>
      <dgm:spPr/>
      <dgm:t>
        <a:bodyPr/>
        <a:lstStyle/>
        <a:p>
          <a:endParaRPr lang="en-US"/>
        </a:p>
      </dgm:t>
    </dgm:pt>
    <dgm:pt modelId="{6A6EDA1E-674C-4A00-859C-CD6186264FCA}" type="sibTrans" cxnId="{2330EBB5-6BAA-4000-BE0F-69EB4ED9CB66}">
      <dgm:prSet/>
      <dgm:spPr/>
      <dgm:t>
        <a:bodyPr/>
        <a:lstStyle/>
        <a:p>
          <a:endParaRPr lang="en-US"/>
        </a:p>
      </dgm:t>
    </dgm:pt>
    <dgm:pt modelId="{5E952A67-6501-4BCA-AEC2-CC36AAB59E3A}">
      <dgm:prSet phldrT="[Text]"/>
      <dgm:spPr>
        <a:solidFill>
          <a:srgbClr val="811D7F"/>
        </a:solidFill>
        <a:ln>
          <a:solidFill>
            <a:srgbClr val="811D7F"/>
          </a:solidFill>
        </a:ln>
      </dgm:spPr>
      <dgm:t>
        <a:bodyPr/>
        <a:lstStyle/>
        <a:p>
          <a:r>
            <a:rPr lang="en-US" dirty="0" err="1"/>
            <a:t>Spec_Default.R</a:t>
          </a:r>
          <a:endParaRPr lang="en-US" dirty="0"/>
        </a:p>
      </dgm:t>
    </dgm:pt>
    <dgm:pt modelId="{EC76BE35-FB7F-4E01-AE30-8528269D4F08}" type="parTrans" cxnId="{22E5190C-8E8A-40F2-9559-993306CDA469}">
      <dgm:prSet/>
      <dgm:spPr/>
      <dgm:t>
        <a:bodyPr/>
        <a:lstStyle/>
        <a:p>
          <a:endParaRPr lang="en-US"/>
        </a:p>
      </dgm:t>
    </dgm:pt>
    <dgm:pt modelId="{BE6477F1-91C3-4CFB-94A3-C851706FEF5B}" type="sibTrans" cxnId="{22E5190C-8E8A-40F2-9559-993306CDA469}">
      <dgm:prSet/>
      <dgm:spPr/>
      <dgm:t>
        <a:bodyPr/>
        <a:lstStyle/>
        <a:p>
          <a:endParaRPr lang="en-US"/>
        </a:p>
      </dgm:t>
    </dgm:pt>
    <dgm:pt modelId="{A2470D85-EE5E-42F4-AAB3-5CCB3144AC83}">
      <dgm:prSet phldrT="[Text]"/>
      <dgm:spPr>
        <a:solidFill>
          <a:srgbClr val="9D239A">
            <a:alpha val="89804"/>
          </a:srgbClr>
        </a:solidFill>
        <a:ln>
          <a:solidFill>
            <a:srgbClr val="9D239A"/>
          </a:solidFill>
        </a:ln>
      </dgm:spPr>
      <dgm:t>
        <a:bodyPr/>
        <a:lstStyle/>
        <a:p>
          <a:r>
            <a:rPr lang="en-US" dirty="0"/>
            <a:t>Spec_{study}.R</a:t>
          </a:r>
        </a:p>
      </dgm:t>
    </dgm:pt>
    <dgm:pt modelId="{4CB853A1-85BD-4313-AA13-1A3EDA3EFE6D}" type="parTrans" cxnId="{7596DC0A-5872-4601-A950-E08F1629BA8D}">
      <dgm:prSet/>
      <dgm:spPr/>
      <dgm:t>
        <a:bodyPr/>
        <a:lstStyle/>
        <a:p>
          <a:endParaRPr lang="en-US"/>
        </a:p>
      </dgm:t>
    </dgm:pt>
    <dgm:pt modelId="{30709835-936D-4C9C-8AD0-A17D5D16033B}" type="sibTrans" cxnId="{7596DC0A-5872-4601-A950-E08F1629BA8D}">
      <dgm:prSet/>
      <dgm:spPr/>
      <dgm:t>
        <a:bodyPr/>
        <a:lstStyle/>
        <a:p>
          <a:endParaRPr lang="en-US"/>
        </a:p>
      </dgm:t>
    </dgm:pt>
    <dgm:pt modelId="{0BD26CBC-7356-4C39-97CA-70C964B5AC4C}">
      <dgm:prSet phldrT="[Text]"/>
      <dgm:spPr>
        <a:solidFill>
          <a:schemeClr val="accent1">
            <a:lumMod val="20000"/>
            <a:lumOff val="80000"/>
            <a:alpha val="90000"/>
          </a:schemeClr>
        </a:solidFill>
      </dgm:spPr>
      <dgm:t>
        <a:bodyPr/>
        <a:lstStyle/>
        <a:p>
          <a:r>
            <a:rPr lang="en-US" dirty="0"/>
            <a:t>Study specific overrides</a:t>
          </a:r>
        </a:p>
      </dgm:t>
    </dgm:pt>
    <dgm:pt modelId="{39294934-5806-49DA-A325-4A29AAE22C00}" type="parTrans" cxnId="{AE86BC35-7090-4427-B275-96794ECBF6D5}">
      <dgm:prSet/>
      <dgm:spPr/>
      <dgm:t>
        <a:bodyPr/>
        <a:lstStyle/>
        <a:p>
          <a:endParaRPr lang="en-US"/>
        </a:p>
      </dgm:t>
    </dgm:pt>
    <dgm:pt modelId="{947EB5EC-4A43-4D37-8D90-DC0E564FB887}" type="sibTrans" cxnId="{AE86BC35-7090-4427-B275-96794ECBF6D5}">
      <dgm:prSet/>
      <dgm:spPr/>
      <dgm:t>
        <a:bodyPr/>
        <a:lstStyle/>
        <a:p>
          <a:endParaRPr lang="en-US"/>
        </a:p>
      </dgm:t>
    </dgm:pt>
    <dgm:pt modelId="{0784FA3F-2413-45CB-92A2-C9AC050D1933}">
      <dgm:prSet phldr="0"/>
      <dgm:spPr/>
      <dgm:t>
        <a:bodyPr/>
        <a:lstStyle/>
        <a:p>
          <a:pPr rtl="0"/>
          <a:r>
            <a:rPr kumimoji="0" lang="en-US" b="0" i="0" u="none" strike="noStrike" cap="none" spc="0" normalizeH="0" baseline="0" noProof="0" dirty="0">
              <a:ln>
                <a:noFill/>
              </a:ln>
              <a:effectLst/>
              <a:uLnTx/>
              <a:uFillTx/>
              <a:latin typeface="Trebuchet MS"/>
              <a:ea typeface="+mn-ea"/>
              <a:cs typeface="+mn-cs"/>
            </a:rPr>
            <a:t>Standard Specifications</a:t>
          </a:r>
        </a:p>
      </dgm:t>
    </dgm:pt>
    <dgm:pt modelId="{538139EF-BB1F-4139-9BA3-C381199A8485}" type="parTrans" cxnId="{A728C43C-AAEB-4076-9870-9689D07A10F7}">
      <dgm:prSet/>
      <dgm:spPr/>
      <dgm:t>
        <a:bodyPr/>
        <a:lstStyle/>
        <a:p>
          <a:endParaRPr lang="en-US"/>
        </a:p>
      </dgm:t>
    </dgm:pt>
    <dgm:pt modelId="{C50C2607-DB7C-4F86-8929-E43252DF184D}" type="sibTrans" cxnId="{A728C43C-AAEB-4076-9870-9689D07A10F7}">
      <dgm:prSet/>
      <dgm:spPr/>
      <dgm:t>
        <a:bodyPr/>
        <a:lstStyle/>
        <a:p>
          <a:endParaRPr lang="en-US"/>
        </a:p>
      </dgm:t>
    </dgm:pt>
    <dgm:pt modelId="{29DD0D1B-89C8-424C-ADE5-5ED6A1A1A504}">
      <dgm:prSet phldr="0"/>
      <dgm:spPr>
        <a:solidFill>
          <a:srgbClr val="CA84C3"/>
        </a:solidFill>
        <a:ln>
          <a:solidFill>
            <a:srgbClr val="CA84C3"/>
          </a:solidFill>
        </a:ln>
      </dgm:spPr>
      <dgm:t>
        <a:bodyPr/>
        <a:lstStyle/>
        <a:p>
          <a:pPr rtl="0"/>
          <a:r>
            <a:rPr lang="en-US" dirty="0" err="1">
              <a:latin typeface="Trebuchet MS"/>
            </a:rPr>
            <a:t>Utils.R</a:t>
          </a:r>
          <a:endParaRPr lang="en-US" dirty="0">
            <a:latin typeface="Trebuchet MS"/>
          </a:endParaRPr>
        </a:p>
      </dgm:t>
    </dgm:pt>
    <dgm:pt modelId="{41AA9A12-1273-431A-A411-C7A83E64E7C4}" type="parTrans" cxnId="{8865A1C3-AB8E-477E-AEAB-CB633AC487CD}">
      <dgm:prSet/>
      <dgm:spPr/>
      <dgm:t>
        <a:bodyPr/>
        <a:lstStyle/>
        <a:p>
          <a:endParaRPr lang="en-US"/>
        </a:p>
      </dgm:t>
    </dgm:pt>
    <dgm:pt modelId="{E8E8EC14-8FBE-49BF-A65F-6FC7DD8F7AE7}" type="sibTrans" cxnId="{8865A1C3-AB8E-477E-AEAB-CB633AC487CD}">
      <dgm:prSet/>
      <dgm:spPr/>
      <dgm:t>
        <a:bodyPr/>
        <a:lstStyle/>
        <a:p>
          <a:endParaRPr lang="en-US"/>
        </a:p>
      </dgm:t>
    </dgm:pt>
    <dgm:pt modelId="{1DE23CCF-7045-4E40-B430-0B19DD92C121}">
      <dgm:prSet phldr="0"/>
      <dgm:spPr/>
      <dgm:t>
        <a:bodyPr/>
        <a:lstStyle/>
        <a:p>
          <a:pPr rtl="0"/>
          <a:r>
            <a:rPr lang="en-US" dirty="0">
              <a:latin typeface="Trebuchet MS"/>
            </a:rPr>
            <a:t>Pre/post process, derive custom datasets, other helper functions.</a:t>
          </a:r>
        </a:p>
      </dgm:t>
    </dgm:pt>
    <dgm:pt modelId="{875DF50B-8961-4285-9EF2-4460E46BF69A}" type="parTrans" cxnId="{F26541B3-EAAD-4103-B5F5-C2BBC62D8AEE}">
      <dgm:prSet/>
      <dgm:spPr/>
      <dgm:t>
        <a:bodyPr/>
        <a:lstStyle/>
        <a:p>
          <a:endParaRPr lang="en-US"/>
        </a:p>
      </dgm:t>
    </dgm:pt>
    <dgm:pt modelId="{A2CE1F42-9E39-443B-8501-486EE90BB87C}" type="sibTrans" cxnId="{F26541B3-EAAD-4103-B5F5-C2BBC62D8AEE}">
      <dgm:prSet/>
      <dgm:spPr/>
      <dgm:t>
        <a:bodyPr/>
        <a:lstStyle/>
        <a:p>
          <a:endParaRPr lang="en-US"/>
        </a:p>
      </dgm:t>
    </dgm:pt>
    <dgm:pt modelId="{EF0E9BBC-74F0-40E5-B126-571ECB0B3230}" type="pres">
      <dgm:prSet presAssocID="{75022FD0-EBB8-4B12-86E5-F854605EB6AB}" presName="Name0" presStyleCnt="0">
        <dgm:presLayoutVars>
          <dgm:dir/>
          <dgm:animLvl val="lvl"/>
          <dgm:resizeHandles val="exact"/>
        </dgm:presLayoutVars>
      </dgm:prSet>
      <dgm:spPr/>
    </dgm:pt>
    <dgm:pt modelId="{CDCC9FB0-D1D2-403B-A14F-70F572007441}" type="pres">
      <dgm:prSet presAssocID="{9E1638DD-9F99-4218-81EA-FEF844F0C99D}" presName="linNode" presStyleCnt="0"/>
      <dgm:spPr/>
    </dgm:pt>
    <dgm:pt modelId="{89C0CD10-FC4F-4F58-AE57-C33B115B802B}" type="pres">
      <dgm:prSet presAssocID="{9E1638DD-9F99-4218-81EA-FEF844F0C99D}" presName="parentText" presStyleLbl="node1" presStyleIdx="0" presStyleCnt="4">
        <dgm:presLayoutVars>
          <dgm:chMax val="1"/>
          <dgm:bulletEnabled val="1"/>
        </dgm:presLayoutVars>
      </dgm:prSet>
      <dgm:spPr/>
    </dgm:pt>
    <dgm:pt modelId="{C7517E29-B16F-4D33-8C41-1B4AE3987D0B}" type="pres">
      <dgm:prSet presAssocID="{9E1638DD-9F99-4218-81EA-FEF844F0C99D}" presName="descendantText" presStyleLbl="alignAccFollowNode1" presStyleIdx="0" presStyleCnt="4">
        <dgm:presLayoutVars>
          <dgm:bulletEnabled val="1"/>
        </dgm:presLayoutVars>
      </dgm:prSet>
      <dgm:spPr/>
    </dgm:pt>
    <dgm:pt modelId="{14E2158C-3278-4A66-B4BA-CE1015D50D37}" type="pres">
      <dgm:prSet presAssocID="{A3E3794A-1AE5-487E-A7F7-E5B61B186C73}" presName="sp" presStyleCnt="0"/>
      <dgm:spPr/>
    </dgm:pt>
    <dgm:pt modelId="{0E16979C-A4B6-4CBA-84EB-EA03D50C2BEE}" type="pres">
      <dgm:prSet presAssocID="{5E952A67-6501-4BCA-AEC2-CC36AAB59E3A}" presName="linNode" presStyleCnt="0"/>
      <dgm:spPr/>
    </dgm:pt>
    <dgm:pt modelId="{F77E1080-25EC-48E0-85F2-05C153723BE5}" type="pres">
      <dgm:prSet presAssocID="{5E952A67-6501-4BCA-AEC2-CC36AAB59E3A}" presName="parentText" presStyleLbl="node1" presStyleIdx="1" presStyleCnt="4">
        <dgm:presLayoutVars>
          <dgm:chMax val="1"/>
          <dgm:bulletEnabled val="1"/>
        </dgm:presLayoutVars>
      </dgm:prSet>
      <dgm:spPr/>
    </dgm:pt>
    <dgm:pt modelId="{10E8C1EE-5AD9-4A35-8659-EB2EE3917A3F}" type="pres">
      <dgm:prSet presAssocID="{5E952A67-6501-4BCA-AEC2-CC36AAB59E3A}" presName="descendantText" presStyleLbl="alignAccFollowNode1" presStyleIdx="1" presStyleCnt="4">
        <dgm:presLayoutVars>
          <dgm:bulletEnabled val="1"/>
        </dgm:presLayoutVars>
      </dgm:prSet>
      <dgm:spPr/>
    </dgm:pt>
    <dgm:pt modelId="{DE7FF222-A760-4171-AE9A-B2ED9912381C}" type="pres">
      <dgm:prSet presAssocID="{BE6477F1-91C3-4CFB-94A3-C851706FEF5B}" presName="sp" presStyleCnt="0"/>
      <dgm:spPr/>
    </dgm:pt>
    <dgm:pt modelId="{999B4CD3-775A-4839-AF57-C808B1F12330}" type="pres">
      <dgm:prSet presAssocID="{A2470D85-EE5E-42F4-AAB3-5CCB3144AC83}" presName="linNode" presStyleCnt="0"/>
      <dgm:spPr/>
    </dgm:pt>
    <dgm:pt modelId="{642A23A2-36EF-4A92-8CC4-AB9D0DB50C3D}" type="pres">
      <dgm:prSet presAssocID="{A2470D85-EE5E-42F4-AAB3-5CCB3144AC83}" presName="parentText" presStyleLbl="node1" presStyleIdx="2" presStyleCnt="4">
        <dgm:presLayoutVars>
          <dgm:chMax val="1"/>
          <dgm:bulletEnabled val="1"/>
        </dgm:presLayoutVars>
      </dgm:prSet>
      <dgm:spPr/>
    </dgm:pt>
    <dgm:pt modelId="{4A017054-E208-4A8B-A874-3B80F23C515E}" type="pres">
      <dgm:prSet presAssocID="{A2470D85-EE5E-42F4-AAB3-5CCB3144AC83}" presName="descendantText" presStyleLbl="alignAccFollowNode1" presStyleIdx="2" presStyleCnt="4">
        <dgm:presLayoutVars>
          <dgm:bulletEnabled val="1"/>
        </dgm:presLayoutVars>
      </dgm:prSet>
      <dgm:spPr/>
    </dgm:pt>
    <dgm:pt modelId="{EF284454-3CED-4EFD-AD06-4C402DCBD02E}" type="pres">
      <dgm:prSet presAssocID="{30709835-936D-4C9C-8AD0-A17D5D16033B}" presName="sp" presStyleCnt="0"/>
      <dgm:spPr/>
    </dgm:pt>
    <dgm:pt modelId="{B91F2BCA-47A4-4BD9-8F6C-E461DB17A951}" type="pres">
      <dgm:prSet presAssocID="{29DD0D1B-89C8-424C-ADE5-5ED6A1A1A504}" presName="linNode" presStyleCnt="0"/>
      <dgm:spPr/>
    </dgm:pt>
    <dgm:pt modelId="{B9F1CDD5-4824-4ED2-99B6-76A58A112ABB}" type="pres">
      <dgm:prSet presAssocID="{29DD0D1B-89C8-424C-ADE5-5ED6A1A1A504}" presName="parentText" presStyleLbl="node1" presStyleIdx="3" presStyleCnt="4">
        <dgm:presLayoutVars>
          <dgm:chMax val="1"/>
          <dgm:bulletEnabled val="1"/>
        </dgm:presLayoutVars>
      </dgm:prSet>
      <dgm:spPr/>
    </dgm:pt>
    <dgm:pt modelId="{EFDD831B-9EBA-45AD-8D3F-D906B5E918DB}" type="pres">
      <dgm:prSet presAssocID="{29DD0D1B-89C8-424C-ADE5-5ED6A1A1A504}" presName="descendantText" presStyleLbl="alignAccFollowNode1" presStyleIdx="3" presStyleCnt="4">
        <dgm:presLayoutVars>
          <dgm:bulletEnabled val="1"/>
        </dgm:presLayoutVars>
      </dgm:prSet>
      <dgm:spPr/>
    </dgm:pt>
  </dgm:ptLst>
  <dgm:cxnLst>
    <dgm:cxn modelId="{9B36F004-A569-4BD4-AD4F-12A56709F3A1}" type="presOf" srcId="{1DE23CCF-7045-4E40-B430-0B19DD92C121}" destId="{EFDD831B-9EBA-45AD-8D3F-D906B5E918DB}" srcOrd="0" destOrd="0" presId="urn:microsoft.com/office/officeart/2005/8/layout/vList5"/>
    <dgm:cxn modelId="{E691CF05-2F89-4449-9342-AABD30D8E56F}" type="presOf" srcId="{9E1638DD-9F99-4218-81EA-FEF844F0C99D}" destId="{89C0CD10-FC4F-4F58-AE57-C33B115B802B}" srcOrd="0" destOrd="0" presId="urn:microsoft.com/office/officeart/2005/8/layout/vList5"/>
    <dgm:cxn modelId="{103E0D0A-9AB6-40F0-93DC-3823DF82C153}" type="presOf" srcId="{5E952A67-6501-4BCA-AEC2-CC36AAB59E3A}" destId="{F77E1080-25EC-48E0-85F2-05C153723BE5}" srcOrd="0" destOrd="0" presId="urn:microsoft.com/office/officeart/2005/8/layout/vList5"/>
    <dgm:cxn modelId="{7596DC0A-5872-4601-A950-E08F1629BA8D}" srcId="{75022FD0-EBB8-4B12-86E5-F854605EB6AB}" destId="{A2470D85-EE5E-42F4-AAB3-5CCB3144AC83}" srcOrd="2" destOrd="0" parTransId="{4CB853A1-85BD-4313-AA13-1A3EDA3EFE6D}" sibTransId="{30709835-936D-4C9C-8AD0-A17D5D16033B}"/>
    <dgm:cxn modelId="{22E5190C-8E8A-40F2-9559-993306CDA469}" srcId="{75022FD0-EBB8-4B12-86E5-F854605EB6AB}" destId="{5E952A67-6501-4BCA-AEC2-CC36AAB59E3A}" srcOrd="1" destOrd="0" parTransId="{EC76BE35-FB7F-4E01-AE30-8528269D4F08}" sibTransId="{BE6477F1-91C3-4CFB-94A3-C851706FEF5B}"/>
    <dgm:cxn modelId="{AE2DB72C-87A7-4912-ACC4-CE22E17AFDC0}" type="presOf" srcId="{8BE0DA94-5762-4D1D-9CAB-2C0F13E0F292}" destId="{C7517E29-B16F-4D33-8C41-1B4AE3987D0B}" srcOrd="0" destOrd="0" presId="urn:microsoft.com/office/officeart/2005/8/layout/vList5"/>
    <dgm:cxn modelId="{AE86BC35-7090-4427-B275-96794ECBF6D5}" srcId="{A2470D85-EE5E-42F4-AAB3-5CCB3144AC83}" destId="{0BD26CBC-7356-4C39-97CA-70C964B5AC4C}" srcOrd="0" destOrd="0" parTransId="{39294934-5806-49DA-A325-4A29AAE22C00}" sibTransId="{947EB5EC-4A43-4D37-8D90-DC0E564FB887}"/>
    <dgm:cxn modelId="{A728C43C-AAEB-4076-9870-9689D07A10F7}" srcId="{5E952A67-6501-4BCA-AEC2-CC36AAB59E3A}" destId="{0784FA3F-2413-45CB-92A2-C9AC050D1933}" srcOrd="0" destOrd="0" parTransId="{538139EF-BB1F-4139-9BA3-C381199A8485}" sibTransId="{C50C2607-DB7C-4F86-8929-E43252DF184D}"/>
    <dgm:cxn modelId="{DE85143F-6BDF-480C-B2EB-5DE020F92C8D}" type="presOf" srcId="{0BD26CBC-7356-4C39-97CA-70C964B5AC4C}" destId="{4A017054-E208-4A8B-A874-3B80F23C515E}" srcOrd="0" destOrd="0" presId="urn:microsoft.com/office/officeart/2005/8/layout/vList5"/>
    <dgm:cxn modelId="{4C1CD49B-792F-4104-A4F7-CAB7C7B3E0DC}" type="presOf" srcId="{75022FD0-EBB8-4B12-86E5-F854605EB6AB}" destId="{EF0E9BBC-74F0-40E5-B126-571ECB0B3230}" srcOrd="0" destOrd="0" presId="urn:microsoft.com/office/officeart/2005/8/layout/vList5"/>
    <dgm:cxn modelId="{060365B0-AB6F-4FE6-899C-AA47F7391721}" type="presOf" srcId="{0784FA3F-2413-45CB-92A2-C9AC050D1933}" destId="{10E8C1EE-5AD9-4A35-8659-EB2EE3917A3F}" srcOrd="0" destOrd="0" presId="urn:microsoft.com/office/officeart/2005/8/layout/vList5"/>
    <dgm:cxn modelId="{65C135B3-091A-4192-8843-A9B5F4C3BF21}" type="presOf" srcId="{A2470D85-EE5E-42F4-AAB3-5CCB3144AC83}" destId="{642A23A2-36EF-4A92-8CC4-AB9D0DB50C3D}" srcOrd="0" destOrd="0" presId="urn:microsoft.com/office/officeart/2005/8/layout/vList5"/>
    <dgm:cxn modelId="{F26541B3-EAAD-4103-B5F5-C2BBC62D8AEE}" srcId="{29DD0D1B-89C8-424C-ADE5-5ED6A1A1A504}" destId="{1DE23CCF-7045-4E40-B430-0B19DD92C121}" srcOrd="0" destOrd="0" parTransId="{875DF50B-8961-4285-9EF2-4460E46BF69A}" sibTransId="{A2CE1F42-9E39-443B-8501-486EE90BB87C}"/>
    <dgm:cxn modelId="{2330EBB5-6BAA-4000-BE0F-69EB4ED9CB66}" srcId="{9E1638DD-9F99-4218-81EA-FEF844F0C99D}" destId="{8BE0DA94-5762-4D1D-9CAB-2C0F13E0F292}" srcOrd="0" destOrd="0" parTransId="{36102279-24F9-4D19-9878-68DEA61ACBC5}" sibTransId="{6A6EDA1E-674C-4A00-859C-CD6186264FCA}"/>
    <dgm:cxn modelId="{8865A1C3-AB8E-477E-AEAB-CB633AC487CD}" srcId="{75022FD0-EBB8-4B12-86E5-F854605EB6AB}" destId="{29DD0D1B-89C8-424C-ADE5-5ED6A1A1A504}" srcOrd="3" destOrd="0" parTransId="{41AA9A12-1273-431A-A411-C7A83E64E7C4}" sibTransId="{E8E8EC14-8FBE-49BF-A65F-6FC7DD8F7AE7}"/>
    <dgm:cxn modelId="{DAECD3E7-3004-4212-B23F-D3BCF4365879}" srcId="{75022FD0-EBB8-4B12-86E5-F854605EB6AB}" destId="{9E1638DD-9F99-4218-81EA-FEF844F0C99D}" srcOrd="0" destOrd="0" parTransId="{A8654AFD-0B0D-494F-9AB6-6040A6200292}" sibTransId="{A3E3794A-1AE5-487E-A7F7-E5B61B186C73}"/>
    <dgm:cxn modelId="{A137D7E8-3178-4EE6-B0AD-DDC65BB4CAA9}" type="presOf" srcId="{29DD0D1B-89C8-424C-ADE5-5ED6A1A1A504}" destId="{B9F1CDD5-4824-4ED2-99B6-76A58A112ABB}" srcOrd="0" destOrd="0" presId="urn:microsoft.com/office/officeart/2005/8/layout/vList5"/>
    <dgm:cxn modelId="{7DB63021-D469-4FE1-B453-8702A687694D}" type="presParOf" srcId="{EF0E9BBC-74F0-40E5-B126-571ECB0B3230}" destId="{CDCC9FB0-D1D2-403B-A14F-70F572007441}" srcOrd="0" destOrd="0" presId="urn:microsoft.com/office/officeart/2005/8/layout/vList5"/>
    <dgm:cxn modelId="{999EE728-E39F-40E8-83FD-65A9CB840A94}" type="presParOf" srcId="{CDCC9FB0-D1D2-403B-A14F-70F572007441}" destId="{89C0CD10-FC4F-4F58-AE57-C33B115B802B}" srcOrd="0" destOrd="0" presId="urn:microsoft.com/office/officeart/2005/8/layout/vList5"/>
    <dgm:cxn modelId="{12EA32E9-6A2D-434A-8119-94314881E4DB}" type="presParOf" srcId="{CDCC9FB0-D1D2-403B-A14F-70F572007441}" destId="{C7517E29-B16F-4D33-8C41-1B4AE3987D0B}" srcOrd="1" destOrd="0" presId="urn:microsoft.com/office/officeart/2005/8/layout/vList5"/>
    <dgm:cxn modelId="{A4E645F4-BA20-47CF-95D8-DCF23E42325C}" type="presParOf" srcId="{EF0E9BBC-74F0-40E5-B126-571ECB0B3230}" destId="{14E2158C-3278-4A66-B4BA-CE1015D50D37}" srcOrd="1" destOrd="0" presId="urn:microsoft.com/office/officeart/2005/8/layout/vList5"/>
    <dgm:cxn modelId="{7CBBF950-BEAE-418B-93DA-2F6788203DB6}" type="presParOf" srcId="{EF0E9BBC-74F0-40E5-B126-571ECB0B3230}" destId="{0E16979C-A4B6-4CBA-84EB-EA03D50C2BEE}" srcOrd="2" destOrd="0" presId="urn:microsoft.com/office/officeart/2005/8/layout/vList5"/>
    <dgm:cxn modelId="{75EAEECA-3559-4BBF-8B0C-FFAB72CDEE63}" type="presParOf" srcId="{0E16979C-A4B6-4CBA-84EB-EA03D50C2BEE}" destId="{F77E1080-25EC-48E0-85F2-05C153723BE5}" srcOrd="0" destOrd="0" presId="urn:microsoft.com/office/officeart/2005/8/layout/vList5"/>
    <dgm:cxn modelId="{73F6A11F-E29D-4CD6-8E91-52196B877991}" type="presParOf" srcId="{0E16979C-A4B6-4CBA-84EB-EA03D50C2BEE}" destId="{10E8C1EE-5AD9-4A35-8659-EB2EE3917A3F}" srcOrd="1" destOrd="0" presId="urn:microsoft.com/office/officeart/2005/8/layout/vList5"/>
    <dgm:cxn modelId="{A813050A-1CFC-4947-9637-8AA106E69DD3}" type="presParOf" srcId="{EF0E9BBC-74F0-40E5-B126-571ECB0B3230}" destId="{DE7FF222-A760-4171-AE9A-B2ED9912381C}" srcOrd="3" destOrd="0" presId="urn:microsoft.com/office/officeart/2005/8/layout/vList5"/>
    <dgm:cxn modelId="{F74041A0-3232-4FF1-B5CF-AEA0CEABE8FC}" type="presParOf" srcId="{EF0E9BBC-74F0-40E5-B126-571ECB0B3230}" destId="{999B4CD3-775A-4839-AF57-C808B1F12330}" srcOrd="4" destOrd="0" presId="urn:microsoft.com/office/officeart/2005/8/layout/vList5"/>
    <dgm:cxn modelId="{CB2C16AC-7B6F-4C23-A3E4-92FB7B9B8E78}" type="presParOf" srcId="{999B4CD3-775A-4839-AF57-C808B1F12330}" destId="{642A23A2-36EF-4A92-8CC4-AB9D0DB50C3D}" srcOrd="0" destOrd="0" presId="urn:microsoft.com/office/officeart/2005/8/layout/vList5"/>
    <dgm:cxn modelId="{CCF3C288-3A9D-4E50-B2DB-6E6A3D68008B}" type="presParOf" srcId="{999B4CD3-775A-4839-AF57-C808B1F12330}" destId="{4A017054-E208-4A8B-A874-3B80F23C515E}" srcOrd="1" destOrd="0" presId="urn:microsoft.com/office/officeart/2005/8/layout/vList5"/>
    <dgm:cxn modelId="{642FC1EA-ECC7-413C-BF1B-D6E7D4067183}" type="presParOf" srcId="{EF0E9BBC-74F0-40E5-B126-571ECB0B3230}" destId="{EF284454-3CED-4EFD-AD06-4C402DCBD02E}" srcOrd="5" destOrd="0" presId="urn:microsoft.com/office/officeart/2005/8/layout/vList5"/>
    <dgm:cxn modelId="{18F5635D-C208-42E0-A994-E4A283D319F1}" type="presParOf" srcId="{EF0E9BBC-74F0-40E5-B126-571ECB0B3230}" destId="{B91F2BCA-47A4-4BD9-8F6C-E461DB17A951}" srcOrd="6" destOrd="0" presId="urn:microsoft.com/office/officeart/2005/8/layout/vList5"/>
    <dgm:cxn modelId="{DD3B3E03-AB0C-44DE-AB7A-3F004F925E68}" type="presParOf" srcId="{B91F2BCA-47A4-4BD9-8F6C-E461DB17A951}" destId="{B9F1CDD5-4824-4ED2-99B6-76A58A112ABB}" srcOrd="0" destOrd="0" presId="urn:microsoft.com/office/officeart/2005/8/layout/vList5"/>
    <dgm:cxn modelId="{5B606A25-B204-46FF-9707-0803F170FC15}" type="presParOf" srcId="{B91F2BCA-47A4-4BD9-8F6C-E461DB17A951}" destId="{EFDD831B-9EBA-45AD-8D3F-D906B5E918D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022FD0-EBB8-4B12-86E5-F854605EB6A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E1638DD-9F99-4218-81EA-FEF844F0C99D}">
      <dgm:prSet phldrT="[Text]"/>
      <dgm:spPr>
        <a:solidFill>
          <a:srgbClr val="60165E"/>
        </a:solidFill>
        <a:ln>
          <a:solidFill>
            <a:srgbClr val="60165E"/>
          </a:solidFill>
        </a:ln>
      </dgm:spPr>
      <dgm:t>
        <a:bodyPr/>
        <a:lstStyle/>
        <a:p>
          <a:pPr rtl="0"/>
          <a:r>
            <a:rPr lang="en-US" dirty="0" err="1"/>
            <a:t>ADaM</a:t>
          </a:r>
          <a:r>
            <a:rPr lang="en-US" dirty="0"/>
            <a:t> Ingestion</a:t>
          </a:r>
        </a:p>
      </dgm:t>
    </dgm:pt>
    <dgm:pt modelId="{A8654AFD-0B0D-494F-9AB6-6040A6200292}" type="parTrans" cxnId="{DAECD3E7-3004-4212-B23F-D3BCF4365879}">
      <dgm:prSet/>
      <dgm:spPr/>
      <dgm:t>
        <a:bodyPr/>
        <a:lstStyle/>
        <a:p>
          <a:endParaRPr lang="en-US"/>
        </a:p>
      </dgm:t>
    </dgm:pt>
    <dgm:pt modelId="{A3E3794A-1AE5-487E-A7F7-E5B61B186C73}" type="sibTrans" cxnId="{DAECD3E7-3004-4212-B23F-D3BCF4365879}">
      <dgm:prSet/>
      <dgm:spPr/>
      <dgm:t>
        <a:bodyPr/>
        <a:lstStyle/>
        <a:p>
          <a:endParaRPr lang="en-US"/>
        </a:p>
      </dgm:t>
    </dgm:pt>
    <dgm:pt modelId="{A2470D85-EE5E-42F4-AAB3-5CCB3144AC83}">
      <dgm:prSet phldrT="[Text]"/>
      <dgm:spPr>
        <a:solidFill>
          <a:srgbClr val="9D239A">
            <a:alpha val="89804"/>
          </a:srgbClr>
        </a:solidFill>
        <a:ln>
          <a:solidFill>
            <a:srgbClr val="9D239A"/>
          </a:solidFill>
        </a:ln>
      </dgm:spPr>
      <dgm:t>
        <a:bodyPr/>
        <a:lstStyle/>
        <a:p>
          <a:r>
            <a:rPr lang="en-US" dirty="0"/>
            <a:t>Enhanced Training</a:t>
          </a:r>
        </a:p>
      </dgm:t>
    </dgm:pt>
    <dgm:pt modelId="{4CB853A1-85BD-4313-AA13-1A3EDA3EFE6D}" type="parTrans" cxnId="{7596DC0A-5872-4601-A950-E08F1629BA8D}">
      <dgm:prSet/>
      <dgm:spPr/>
      <dgm:t>
        <a:bodyPr/>
        <a:lstStyle/>
        <a:p>
          <a:endParaRPr lang="en-US"/>
        </a:p>
      </dgm:t>
    </dgm:pt>
    <dgm:pt modelId="{30709835-936D-4C9C-8AD0-A17D5D16033B}" type="sibTrans" cxnId="{7596DC0A-5872-4601-A950-E08F1629BA8D}">
      <dgm:prSet/>
      <dgm:spPr/>
      <dgm:t>
        <a:bodyPr/>
        <a:lstStyle/>
        <a:p>
          <a:endParaRPr lang="en-US"/>
        </a:p>
      </dgm:t>
    </dgm:pt>
    <dgm:pt modelId="{0BD26CBC-7356-4C39-97CA-70C964B5AC4C}">
      <dgm:prSet phldrT="[Text]"/>
      <dgm:spPr>
        <a:solidFill>
          <a:schemeClr val="accent1">
            <a:lumMod val="20000"/>
            <a:lumOff val="80000"/>
            <a:alpha val="90000"/>
          </a:schemeClr>
        </a:solidFill>
      </dgm:spPr>
      <dgm:t>
        <a:bodyPr/>
        <a:lstStyle/>
        <a:p>
          <a:r>
            <a:rPr lang="en-US" dirty="0"/>
            <a:t>Updated materials and guidance for clinical, statistical programming, and statistics users</a:t>
          </a:r>
        </a:p>
      </dgm:t>
    </dgm:pt>
    <dgm:pt modelId="{39294934-5806-49DA-A325-4A29AAE22C00}" type="parTrans" cxnId="{AE86BC35-7090-4427-B275-96794ECBF6D5}">
      <dgm:prSet/>
      <dgm:spPr/>
      <dgm:t>
        <a:bodyPr/>
        <a:lstStyle/>
        <a:p>
          <a:endParaRPr lang="en-US"/>
        </a:p>
      </dgm:t>
    </dgm:pt>
    <dgm:pt modelId="{947EB5EC-4A43-4D37-8D90-DC0E564FB887}" type="sibTrans" cxnId="{AE86BC35-7090-4427-B275-96794ECBF6D5}">
      <dgm:prSet/>
      <dgm:spPr/>
      <dgm:t>
        <a:bodyPr/>
        <a:lstStyle/>
        <a:p>
          <a:endParaRPr lang="en-US"/>
        </a:p>
      </dgm:t>
    </dgm:pt>
    <dgm:pt modelId="{0784FA3F-2413-45CB-92A2-C9AC050D1933}">
      <dgm:prSet phldr="0"/>
      <dgm:spPr/>
      <dgm:t>
        <a:bodyPr/>
        <a:lstStyle/>
        <a:p>
          <a:pPr rtl="0"/>
          <a:r>
            <a:rPr kumimoji="0" lang="en-US" b="0" i="0" u="none" strike="noStrike" cap="none" spc="0" normalizeH="0" baseline="0" noProof="0" dirty="0">
              <a:ln>
                <a:noFill/>
              </a:ln>
              <a:effectLst/>
              <a:uLnTx/>
              <a:uFillTx/>
              <a:latin typeface="Trebuchet MS"/>
              <a:ea typeface="+mn-ea"/>
              <a:cs typeface="+mn-cs"/>
            </a:rPr>
            <a:t>Natural language assistant that suggests analyses and generates R code to accelerate visualization development</a:t>
          </a:r>
        </a:p>
      </dgm:t>
    </dgm:pt>
    <dgm:pt modelId="{538139EF-BB1F-4139-9BA3-C381199A8485}" type="parTrans" cxnId="{A728C43C-AAEB-4076-9870-9689D07A10F7}">
      <dgm:prSet/>
      <dgm:spPr/>
      <dgm:t>
        <a:bodyPr/>
        <a:lstStyle/>
        <a:p>
          <a:endParaRPr lang="en-US"/>
        </a:p>
      </dgm:t>
    </dgm:pt>
    <dgm:pt modelId="{C50C2607-DB7C-4F86-8929-E43252DF184D}" type="sibTrans" cxnId="{A728C43C-AAEB-4076-9870-9689D07A10F7}">
      <dgm:prSet/>
      <dgm:spPr/>
      <dgm:t>
        <a:bodyPr/>
        <a:lstStyle/>
        <a:p>
          <a:endParaRPr lang="en-US"/>
        </a:p>
      </dgm:t>
    </dgm:pt>
    <dgm:pt modelId="{29DD0D1B-89C8-424C-ADE5-5ED6A1A1A504}">
      <dgm:prSet phldr="0"/>
      <dgm:spPr>
        <a:solidFill>
          <a:srgbClr val="CA84C3"/>
        </a:solidFill>
        <a:ln>
          <a:solidFill>
            <a:srgbClr val="CA84C3"/>
          </a:solidFill>
        </a:ln>
      </dgm:spPr>
      <dgm:t>
        <a:bodyPr/>
        <a:lstStyle/>
        <a:p>
          <a:pPr rtl="0"/>
          <a:r>
            <a:rPr lang="en-US" dirty="0">
              <a:latin typeface="Trebuchet MS"/>
            </a:rPr>
            <a:t>Patient Views         (Stacked Visuals)</a:t>
          </a:r>
        </a:p>
      </dgm:t>
    </dgm:pt>
    <dgm:pt modelId="{41AA9A12-1273-431A-A411-C7A83E64E7C4}" type="parTrans" cxnId="{8865A1C3-AB8E-477E-AEAB-CB633AC487CD}">
      <dgm:prSet/>
      <dgm:spPr/>
      <dgm:t>
        <a:bodyPr/>
        <a:lstStyle/>
        <a:p>
          <a:endParaRPr lang="en-US"/>
        </a:p>
      </dgm:t>
    </dgm:pt>
    <dgm:pt modelId="{E8E8EC14-8FBE-49BF-A65F-6FC7DD8F7AE7}" type="sibTrans" cxnId="{8865A1C3-AB8E-477E-AEAB-CB633AC487CD}">
      <dgm:prSet/>
      <dgm:spPr/>
      <dgm:t>
        <a:bodyPr/>
        <a:lstStyle/>
        <a:p>
          <a:endParaRPr lang="en-US"/>
        </a:p>
      </dgm:t>
    </dgm:pt>
    <dgm:pt modelId="{1DE23CCF-7045-4E40-B430-0B19DD92C121}">
      <dgm:prSet phldr="0"/>
      <dgm:spPr/>
      <dgm:t>
        <a:bodyPr/>
        <a:lstStyle/>
        <a:p>
          <a:pPr rtl="0"/>
          <a:r>
            <a:rPr lang="en-US" dirty="0">
              <a:latin typeface="Trebuchet MS"/>
            </a:rPr>
            <a:t>Personalized subject profiles integrating AE, Labs, Con Meds, Vitals, and ECGs for timeline comparison</a:t>
          </a:r>
        </a:p>
      </dgm:t>
    </dgm:pt>
    <dgm:pt modelId="{875DF50B-8961-4285-9EF2-4460E46BF69A}" type="parTrans" cxnId="{F26541B3-EAAD-4103-B5F5-C2BBC62D8AEE}">
      <dgm:prSet/>
      <dgm:spPr/>
      <dgm:t>
        <a:bodyPr/>
        <a:lstStyle/>
        <a:p>
          <a:endParaRPr lang="en-US"/>
        </a:p>
      </dgm:t>
    </dgm:pt>
    <dgm:pt modelId="{A2CE1F42-9E39-443B-8501-486EE90BB87C}" type="sibTrans" cxnId="{F26541B3-EAAD-4103-B5F5-C2BBC62D8AEE}">
      <dgm:prSet/>
      <dgm:spPr/>
      <dgm:t>
        <a:bodyPr/>
        <a:lstStyle/>
        <a:p>
          <a:endParaRPr lang="en-US"/>
        </a:p>
      </dgm:t>
    </dgm:pt>
    <dgm:pt modelId="{8BE0DA94-5762-4D1D-9CAB-2C0F13E0F292}">
      <dgm:prSet phldrT="[Text]"/>
      <dgm:spPr>
        <a:solidFill>
          <a:schemeClr val="accent1">
            <a:lumMod val="20000"/>
            <a:lumOff val="80000"/>
            <a:alpha val="90000"/>
          </a:schemeClr>
        </a:solidFill>
      </dgm:spPr>
      <dgm:t>
        <a:bodyPr/>
        <a:lstStyle/>
        <a:p>
          <a:pPr rtl="0"/>
          <a:r>
            <a:rPr lang="en-US" dirty="0"/>
            <a:t>Phased approach, enables visit windowing, higher-quality derivations, and additional parameter support in Phase 2.</a:t>
          </a:r>
        </a:p>
      </dgm:t>
    </dgm:pt>
    <dgm:pt modelId="{6A6EDA1E-674C-4A00-859C-CD6186264FCA}" type="sibTrans" cxnId="{2330EBB5-6BAA-4000-BE0F-69EB4ED9CB66}">
      <dgm:prSet/>
      <dgm:spPr/>
      <dgm:t>
        <a:bodyPr/>
        <a:lstStyle/>
        <a:p>
          <a:endParaRPr lang="en-US"/>
        </a:p>
      </dgm:t>
    </dgm:pt>
    <dgm:pt modelId="{36102279-24F9-4D19-9878-68DEA61ACBC5}" type="parTrans" cxnId="{2330EBB5-6BAA-4000-BE0F-69EB4ED9CB66}">
      <dgm:prSet/>
      <dgm:spPr/>
      <dgm:t>
        <a:bodyPr/>
        <a:lstStyle/>
        <a:p>
          <a:endParaRPr lang="en-US"/>
        </a:p>
      </dgm:t>
    </dgm:pt>
    <dgm:pt modelId="{5E952A67-6501-4BCA-AEC2-CC36AAB59E3A}">
      <dgm:prSet phldrT="[Text]"/>
      <dgm:spPr>
        <a:solidFill>
          <a:srgbClr val="811D7F"/>
        </a:solidFill>
        <a:ln>
          <a:solidFill>
            <a:srgbClr val="811D7F"/>
          </a:solidFill>
        </a:ln>
      </dgm:spPr>
      <dgm:t>
        <a:bodyPr/>
        <a:lstStyle/>
        <a:p>
          <a:r>
            <a:rPr lang="en-US" dirty="0"/>
            <a:t>AI Integration (LUNA)</a:t>
          </a:r>
        </a:p>
      </dgm:t>
    </dgm:pt>
    <dgm:pt modelId="{BE6477F1-91C3-4CFB-94A3-C851706FEF5B}" type="sibTrans" cxnId="{22E5190C-8E8A-40F2-9559-993306CDA469}">
      <dgm:prSet/>
      <dgm:spPr/>
      <dgm:t>
        <a:bodyPr/>
        <a:lstStyle/>
        <a:p>
          <a:endParaRPr lang="en-US"/>
        </a:p>
      </dgm:t>
    </dgm:pt>
    <dgm:pt modelId="{EC76BE35-FB7F-4E01-AE30-8528269D4F08}" type="parTrans" cxnId="{22E5190C-8E8A-40F2-9559-993306CDA469}">
      <dgm:prSet/>
      <dgm:spPr/>
      <dgm:t>
        <a:bodyPr/>
        <a:lstStyle/>
        <a:p>
          <a:endParaRPr lang="en-US"/>
        </a:p>
      </dgm:t>
    </dgm:pt>
    <dgm:pt modelId="{EF0E9BBC-74F0-40E5-B126-571ECB0B3230}" type="pres">
      <dgm:prSet presAssocID="{75022FD0-EBB8-4B12-86E5-F854605EB6AB}" presName="Name0" presStyleCnt="0">
        <dgm:presLayoutVars>
          <dgm:dir/>
          <dgm:animLvl val="lvl"/>
          <dgm:resizeHandles val="exact"/>
        </dgm:presLayoutVars>
      </dgm:prSet>
      <dgm:spPr/>
    </dgm:pt>
    <dgm:pt modelId="{CDCC9FB0-D1D2-403B-A14F-70F572007441}" type="pres">
      <dgm:prSet presAssocID="{9E1638DD-9F99-4218-81EA-FEF844F0C99D}" presName="linNode" presStyleCnt="0"/>
      <dgm:spPr/>
    </dgm:pt>
    <dgm:pt modelId="{89C0CD10-FC4F-4F58-AE57-C33B115B802B}" type="pres">
      <dgm:prSet presAssocID="{9E1638DD-9F99-4218-81EA-FEF844F0C99D}" presName="parentText" presStyleLbl="node1" presStyleIdx="0" presStyleCnt="4">
        <dgm:presLayoutVars>
          <dgm:chMax val="1"/>
          <dgm:bulletEnabled val="1"/>
        </dgm:presLayoutVars>
      </dgm:prSet>
      <dgm:spPr/>
    </dgm:pt>
    <dgm:pt modelId="{C7517E29-B16F-4D33-8C41-1B4AE3987D0B}" type="pres">
      <dgm:prSet presAssocID="{9E1638DD-9F99-4218-81EA-FEF844F0C99D}" presName="descendantText" presStyleLbl="alignAccFollowNode1" presStyleIdx="0" presStyleCnt="4">
        <dgm:presLayoutVars>
          <dgm:bulletEnabled val="1"/>
        </dgm:presLayoutVars>
      </dgm:prSet>
      <dgm:spPr/>
    </dgm:pt>
    <dgm:pt modelId="{14E2158C-3278-4A66-B4BA-CE1015D50D37}" type="pres">
      <dgm:prSet presAssocID="{A3E3794A-1AE5-487E-A7F7-E5B61B186C73}" presName="sp" presStyleCnt="0"/>
      <dgm:spPr/>
    </dgm:pt>
    <dgm:pt modelId="{0E16979C-A4B6-4CBA-84EB-EA03D50C2BEE}" type="pres">
      <dgm:prSet presAssocID="{5E952A67-6501-4BCA-AEC2-CC36AAB59E3A}" presName="linNode" presStyleCnt="0"/>
      <dgm:spPr/>
    </dgm:pt>
    <dgm:pt modelId="{F77E1080-25EC-48E0-85F2-05C153723BE5}" type="pres">
      <dgm:prSet presAssocID="{5E952A67-6501-4BCA-AEC2-CC36AAB59E3A}" presName="parentText" presStyleLbl="node1" presStyleIdx="1" presStyleCnt="4">
        <dgm:presLayoutVars>
          <dgm:chMax val="1"/>
          <dgm:bulletEnabled val="1"/>
        </dgm:presLayoutVars>
      </dgm:prSet>
      <dgm:spPr/>
    </dgm:pt>
    <dgm:pt modelId="{10E8C1EE-5AD9-4A35-8659-EB2EE3917A3F}" type="pres">
      <dgm:prSet presAssocID="{5E952A67-6501-4BCA-AEC2-CC36AAB59E3A}" presName="descendantText" presStyleLbl="alignAccFollowNode1" presStyleIdx="1" presStyleCnt="4">
        <dgm:presLayoutVars>
          <dgm:bulletEnabled val="1"/>
        </dgm:presLayoutVars>
      </dgm:prSet>
      <dgm:spPr/>
    </dgm:pt>
    <dgm:pt modelId="{DE7FF222-A760-4171-AE9A-B2ED9912381C}" type="pres">
      <dgm:prSet presAssocID="{BE6477F1-91C3-4CFB-94A3-C851706FEF5B}" presName="sp" presStyleCnt="0"/>
      <dgm:spPr/>
    </dgm:pt>
    <dgm:pt modelId="{999B4CD3-775A-4839-AF57-C808B1F12330}" type="pres">
      <dgm:prSet presAssocID="{A2470D85-EE5E-42F4-AAB3-5CCB3144AC83}" presName="linNode" presStyleCnt="0"/>
      <dgm:spPr/>
    </dgm:pt>
    <dgm:pt modelId="{642A23A2-36EF-4A92-8CC4-AB9D0DB50C3D}" type="pres">
      <dgm:prSet presAssocID="{A2470D85-EE5E-42F4-AAB3-5CCB3144AC83}" presName="parentText" presStyleLbl="node1" presStyleIdx="2" presStyleCnt="4">
        <dgm:presLayoutVars>
          <dgm:chMax val="1"/>
          <dgm:bulletEnabled val="1"/>
        </dgm:presLayoutVars>
      </dgm:prSet>
      <dgm:spPr/>
    </dgm:pt>
    <dgm:pt modelId="{4A017054-E208-4A8B-A874-3B80F23C515E}" type="pres">
      <dgm:prSet presAssocID="{A2470D85-EE5E-42F4-AAB3-5CCB3144AC83}" presName="descendantText" presStyleLbl="alignAccFollowNode1" presStyleIdx="2" presStyleCnt="4">
        <dgm:presLayoutVars>
          <dgm:bulletEnabled val="1"/>
        </dgm:presLayoutVars>
      </dgm:prSet>
      <dgm:spPr/>
    </dgm:pt>
    <dgm:pt modelId="{EF284454-3CED-4EFD-AD06-4C402DCBD02E}" type="pres">
      <dgm:prSet presAssocID="{30709835-936D-4C9C-8AD0-A17D5D16033B}" presName="sp" presStyleCnt="0"/>
      <dgm:spPr/>
    </dgm:pt>
    <dgm:pt modelId="{B91F2BCA-47A4-4BD9-8F6C-E461DB17A951}" type="pres">
      <dgm:prSet presAssocID="{29DD0D1B-89C8-424C-ADE5-5ED6A1A1A504}" presName="linNode" presStyleCnt="0"/>
      <dgm:spPr/>
    </dgm:pt>
    <dgm:pt modelId="{B9F1CDD5-4824-4ED2-99B6-76A58A112ABB}" type="pres">
      <dgm:prSet presAssocID="{29DD0D1B-89C8-424C-ADE5-5ED6A1A1A504}" presName="parentText" presStyleLbl="node1" presStyleIdx="3" presStyleCnt="4">
        <dgm:presLayoutVars>
          <dgm:chMax val="1"/>
          <dgm:bulletEnabled val="1"/>
        </dgm:presLayoutVars>
      </dgm:prSet>
      <dgm:spPr/>
    </dgm:pt>
    <dgm:pt modelId="{EFDD831B-9EBA-45AD-8D3F-D906B5E918DB}" type="pres">
      <dgm:prSet presAssocID="{29DD0D1B-89C8-424C-ADE5-5ED6A1A1A504}" presName="descendantText" presStyleLbl="alignAccFollowNode1" presStyleIdx="3" presStyleCnt="4">
        <dgm:presLayoutVars>
          <dgm:bulletEnabled val="1"/>
        </dgm:presLayoutVars>
      </dgm:prSet>
      <dgm:spPr/>
    </dgm:pt>
  </dgm:ptLst>
  <dgm:cxnLst>
    <dgm:cxn modelId="{9B36F004-A569-4BD4-AD4F-12A56709F3A1}" type="presOf" srcId="{1DE23CCF-7045-4E40-B430-0B19DD92C121}" destId="{EFDD831B-9EBA-45AD-8D3F-D906B5E918DB}" srcOrd="0" destOrd="0" presId="urn:microsoft.com/office/officeart/2005/8/layout/vList5"/>
    <dgm:cxn modelId="{E691CF05-2F89-4449-9342-AABD30D8E56F}" type="presOf" srcId="{9E1638DD-9F99-4218-81EA-FEF844F0C99D}" destId="{89C0CD10-FC4F-4F58-AE57-C33B115B802B}" srcOrd="0" destOrd="0" presId="urn:microsoft.com/office/officeart/2005/8/layout/vList5"/>
    <dgm:cxn modelId="{103E0D0A-9AB6-40F0-93DC-3823DF82C153}" type="presOf" srcId="{5E952A67-6501-4BCA-AEC2-CC36AAB59E3A}" destId="{F77E1080-25EC-48E0-85F2-05C153723BE5}" srcOrd="0" destOrd="0" presId="urn:microsoft.com/office/officeart/2005/8/layout/vList5"/>
    <dgm:cxn modelId="{7596DC0A-5872-4601-A950-E08F1629BA8D}" srcId="{75022FD0-EBB8-4B12-86E5-F854605EB6AB}" destId="{A2470D85-EE5E-42F4-AAB3-5CCB3144AC83}" srcOrd="2" destOrd="0" parTransId="{4CB853A1-85BD-4313-AA13-1A3EDA3EFE6D}" sibTransId="{30709835-936D-4C9C-8AD0-A17D5D16033B}"/>
    <dgm:cxn modelId="{22E5190C-8E8A-40F2-9559-993306CDA469}" srcId="{75022FD0-EBB8-4B12-86E5-F854605EB6AB}" destId="{5E952A67-6501-4BCA-AEC2-CC36AAB59E3A}" srcOrd="1" destOrd="0" parTransId="{EC76BE35-FB7F-4E01-AE30-8528269D4F08}" sibTransId="{BE6477F1-91C3-4CFB-94A3-C851706FEF5B}"/>
    <dgm:cxn modelId="{AE2DB72C-87A7-4912-ACC4-CE22E17AFDC0}" type="presOf" srcId="{8BE0DA94-5762-4D1D-9CAB-2C0F13E0F292}" destId="{C7517E29-B16F-4D33-8C41-1B4AE3987D0B}" srcOrd="0" destOrd="0" presId="urn:microsoft.com/office/officeart/2005/8/layout/vList5"/>
    <dgm:cxn modelId="{AE86BC35-7090-4427-B275-96794ECBF6D5}" srcId="{A2470D85-EE5E-42F4-AAB3-5CCB3144AC83}" destId="{0BD26CBC-7356-4C39-97CA-70C964B5AC4C}" srcOrd="0" destOrd="0" parTransId="{39294934-5806-49DA-A325-4A29AAE22C00}" sibTransId="{947EB5EC-4A43-4D37-8D90-DC0E564FB887}"/>
    <dgm:cxn modelId="{A728C43C-AAEB-4076-9870-9689D07A10F7}" srcId="{5E952A67-6501-4BCA-AEC2-CC36AAB59E3A}" destId="{0784FA3F-2413-45CB-92A2-C9AC050D1933}" srcOrd="0" destOrd="0" parTransId="{538139EF-BB1F-4139-9BA3-C381199A8485}" sibTransId="{C50C2607-DB7C-4F86-8929-E43252DF184D}"/>
    <dgm:cxn modelId="{DE85143F-6BDF-480C-B2EB-5DE020F92C8D}" type="presOf" srcId="{0BD26CBC-7356-4C39-97CA-70C964B5AC4C}" destId="{4A017054-E208-4A8B-A874-3B80F23C515E}" srcOrd="0" destOrd="0" presId="urn:microsoft.com/office/officeart/2005/8/layout/vList5"/>
    <dgm:cxn modelId="{4C1CD49B-792F-4104-A4F7-CAB7C7B3E0DC}" type="presOf" srcId="{75022FD0-EBB8-4B12-86E5-F854605EB6AB}" destId="{EF0E9BBC-74F0-40E5-B126-571ECB0B3230}" srcOrd="0" destOrd="0" presId="urn:microsoft.com/office/officeart/2005/8/layout/vList5"/>
    <dgm:cxn modelId="{060365B0-AB6F-4FE6-899C-AA47F7391721}" type="presOf" srcId="{0784FA3F-2413-45CB-92A2-C9AC050D1933}" destId="{10E8C1EE-5AD9-4A35-8659-EB2EE3917A3F}" srcOrd="0" destOrd="0" presId="urn:microsoft.com/office/officeart/2005/8/layout/vList5"/>
    <dgm:cxn modelId="{65C135B3-091A-4192-8843-A9B5F4C3BF21}" type="presOf" srcId="{A2470D85-EE5E-42F4-AAB3-5CCB3144AC83}" destId="{642A23A2-36EF-4A92-8CC4-AB9D0DB50C3D}" srcOrd="0" destOrd="0" presId="urn:microsoft.com/office/officeart/2005/8/layout/vList5"/>
    <dgm:cxn modelId="{F26541B3-EAAD-4103-B5F5-C2BBC62D8AEE}" srcId="{29DD0D1B-89C8-424C-ADE5-5ED6A1A1A504}" destId="{1DE23CCF-7045-4E40-B430-0B19DD92C121}" srcOrd="0" destOrd="0" parTransId="{875DF50B-8961-4285-9EF2-4460E46BF69A}" sibTransId="{A2CE1F42-9E39-443B-8501-486EE90BB87C}"/>
    <dgm:cxn modelId="{2330EBB5-6BAA-4000-BE0F-69EB4ED9CB66}" srcId="{9E1638DD-9F99-4218-81EA-FEF844F0C99D}" destId="{8BE0DA94-5762-4D1D-9CAB-2C0F13E0F292}" srcOrd="0" destOrd="0" parTransId="{36102279-24F9-4D19-9878-68DEA61ACBC5}" sibTransId="{6A6EDA1E-674C-4A00-859C-CD6186264FCA}"/>
    <dgm:cxn modelId="{8865A1C3-AB8E-477E-AEAB-CB633AC487CD}" srcId="{75022FD0-EBB8-4B12-86E5-F854605EB6AB}" destId="{29DD0D1B-89C8-424C-ADE5-5ED6A1A1A504}" srcOrd="3" destOrd="0" parTransId="{41AA9A12-1273-431A-A411-C7A83E64E7C4}" sibTransId="{E8E8EC14-8FBE-49BF-A65F-6FC7DD8F7AE7}"/>
    <dgm:cxn modelId="{DAECD3E7-3004-4212-B23F-D3BCF4365879}" srcId="{75022FD0-EBB8-4B12-86E5-F854605EB6AB}" destId="{9E1638DD-9F99-4218-81EA-FEF844F0C99D}" srcOrd="0" destOrd="0" parTransId="{A8654AFD-0B0D-494F-9AB6-6040A6200292}" sibTransId="{A3E3794A-1AE5-487E-A7F7-E5B61B186C73}"/>
    <dgm:cxn modelId="{A137D7E8-3178-4EE6-B0AD-DDC65BB4CAA9}" type="presOf" srcId="{29DD0D1B-89C8-424C-ADE5-5ED6A1A1A504}" destId="{B9F1CDD5-4824-4ED2-99B6-76A58A112ABB}" srcOrd="0" destOrd="0" presId="urn:microsoft.com/office/officeart/2005/8/layout/vList5"/>
    <dgm:cxn modelId="{7DB63021-D469-4FE1-B453-8702A687694D}" type="presParOf" srcId="{EF0E9BBC-74F0-40E5-B126-571ECB0B3230}" destId="{CDCC9FB0-D1D2-403B-A14F-70F572007441}" srcOrd="0" destOrd="0" presId="urn:microsoft.com/office/officeart/2005/8/layout/vList5"/>
    <dgm:cxn modelId="{999EE728-E39F-40E8-83FD-65A9CB840A94}" type="presParOf" srcId="{CDCC9FB0-D1D2-403B-A14F-70F572007441}" destId="{89C0CD10-FC4F-4F58-AE57-C33B115B802B}" srcOrd="0" destOrd="0" presId="urn:microsoft.com/office/officeart/2005/8/layout/vList5"/>
    <dgm:cxn modelId="{12EA32E9-6A2D-434A-8119-94314881E4DB}" type="presParOf" srcId="{CDCC9FB0-D1D2-403B-A14F-70F572007441}" destId="{C7517E29-B16F-4D33-8C41-1B4AE3987D0B}" srcOrd="1" destOrd="0" presId="urn:microsoft.com/office/officeart/2005/8/layout/vList5"/>
    <dgm:cxn modelId="{A4E645F4-BA20-47CF-95D8-DCF23E42325C}" type="presParOf" srcId="{EF0E9BBC-74F0-40E5-B126-571ECB0B3230}" destId="{14E2158C-3278-4A66-B4BA-CE1015D50D37}" srcOrd="1" destOrd="0" presId="urn:microsoft.com/office/officeart/2005/8/layout/vList5"/>
    <dgm:cxn modelId="{7CBBF950-BEAE-418B-93DA-2F6788203DB6}" type="presParOf" srcId="{EF0E9BBC-74F0-40E5-B126-571ECB0B3230}" destId="{0E16979C-A4B6-4CBA-84EB-EA03D50C2BEE}" srcOrd="2" destOrd="0" presId="urn:microsoft.com/office/officeart/2005/8/layout/vList5"/>
    <dgm:cxn modelId="{75EAEECA-3559-4BBF-8B0C-FFAB72CDEE63}" type="presParOf" srcId="{0E16979C-A4B6-4CBA-84EB-EA03D50C2BEE}" destId="{F77E1080-25EC-48E0-85F2-05C153723BE5}" srcOrd="0" destOrd="0" presId="urn:microsoft.com/office/officeart/2005/8/layout/vList5"/>
    <dgm:cxn modelId="{73F6A11F-E29D-4CD6-8E91-52196B877991}" type="presParOf" srcId="{0E16979C-A4B6-4CBA-84EB-EA03D50C2BEE}" destId="{10E8C1EE-5AD9-4A35-8659-EB2EE3917A3F}" srcOrd="1" destOrd="0" presId="urn:microsoft.com/office/officeart/2005/8/layout/vList5"/>
    <dgm:cxn modelId="{A813050A-1CFC-4947-9637-8AA106E69DD3}" type="presParOf" srcId="{EF0E9BBC-74F0-40E5-B126-571ECB0B3230}" destId="{DE7FF222-A760-4171-AE9A-B2ED9912381C}" srcOrd="3" destOrd="0" presId="urn:microsoft.com/office/officeart/2005/8/layout/vList5"/>
    <dgm:cxn modelId="{F74041A0-3232-4FF1-B5CF-AEA0CEABE8FC}" type="presParOf" srcId="{EF0E9BBC-74F0-40E5-B126-571ECB0B3230}" destId="{999B4CD3-775A-4839-AF57-C808B1F12330}" srcOrd="4" destOrd="0" presId="urn:microsoft.com/office/officeart/2005/8/layout/vList5"/>
    <dgm:cxn modelId="{CB2C16AC-7B6F-4C23-A3E4-92FB7B9B8E78}" type="presParOf" srcId="{999B4CD3-775A-4839-AF57-C808B1F12330}" destId="{642A23A2-36EF-4A92-8CC4-AB9D0DB50C3D}" srcOrd="0" destOrd="0" presId="urn:microsoft.com/office/officeart/2005/8/layout/vList5"/>
    <dgm:cxn modelId="{CCF3C288-3A9D-4E50-B2DB-6E6A3D68008B}" type="presParOf" srcId="{999B4CD3-775A-4839-AF57-C808B1F12330}" destId="{4A017054-E208-4A8B-A874-3B80F23C515E}" srcOrd="1" destOrd="0" presId="urn:microsoft.com/office/officeart/2005/8/layout/vList5"/>
    <dgm:cxn modelId="{642FC1EA-ECC7-413C-BF1B-D6E7D4067183}" type="presParOf" srcId="{EF0E9BBC-74F0-40E5-B126-571ECB0B3230}" destId="{EF284454-3CED-4EFD-AD06-4C402DCBD02E}" srcOrd="5" destOrd="0" presId="urn:microsoft.com/office/officeart/2005/8/layout/vList5"/>
    <dgm:cxn modelId="{18F5635D-C208-42E0-A994-E4A283D319F1}" type="presParOf" srcId="{EF0E9BBC-74F0-40E5-B126-571ECB0B3230}" destId="{B91F2BCA-47A4-4BD9-8F6C-E461DB17A951}" srcOrd="6" destOrd="0" presId="urn:microsoft.com/office/officeart/2005/8/layout/vList5"/>
    <dgm:cxn modelId="{DD3B3E03-AB0C-44DE-AB7A-3F004F925E68}" type="presParOf" srcId="{B91F2BCA-47A4-4BD9-8F6C-E461DB17A951}" destId="{B9F1CDD5-4824-4ED2-99B6-76A58A112ABB}" srcOrd="0" destOrd="0" presId="urn:microsoft.com/office/officeart/2005/8/layout/vList5"/>
    <dgm:cxn modelId="{5B606A25-B204-46FF-9707-0803F170FC15}" type="presParOf" srcId="{B91F2BCA-47A4-4BD9-8F6C-E461DB17A951}" destId="{EFDD831B-9EBA-45AD-8D3F-D906B5E918D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3045C-D2AF-4E52-9F97-F67A006312A2}">
      <dsp:nvSpPr>
        <dsp:cNvPr id="0" name=""/>
        <dsp:cNvSpPr/>
      </dsp:nvSpPr>
      <dsp:spPr>
        <a:xfrm>
          <a:off x="0" y="2227729"/>
          <a:ext cx="11434853" cy="0"/>
        </a:xfrm>
        <a:prstGeom prst="line">
          <a:avLst/>
        </a:prstGeom>
        <a:solidFill>
          <a:schemeClr val="lt1">
            <a:alpha val="90000"/>
            <a:hueOff val="0"/>
            <a:satOff val="0"/>
            <a:lumOff val="0"/>
            <a:alphaOff val="0"/>
          </a:schemeClr>
        </a:solidFill>
        <a:ln w="19050" cap="sq"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07C75BE-F579-45D8-8710-036C5C56B501}">
      <dsp:nvSpPr>
        <dsp:cNvPr id="0" name=""/>
        <dsp:cNvSpPr/>
      </dsp:nvSpPr>
      <dsp:spPr>
        <a:xfrm rot="8100000">
          <a:off x="95449" y="467058"/>
          <a:ext cx="327650" cy="327650"/>
        </a:xfrm>
        <a:prstGeom prst="teardrop">
          <a:avLst>
            <a:gd name="adj" fmla="val 115000"/>
          </a:avLst>
        </a:prstGeom>
        <a:solidFill>
          <a:schemeClr val="accent1">
            <a:hueOff val="0"/>
            <a:satOff val="0"/>
            <a:lumOff val="0"/>
            <a:alphaOff val="0"/>
          </a:schemeClr>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6A4A14-701A-4129-BB69-4A1D67342857}">
      <dsp:nvSpPr>
        <dsp:cNvPr id="0" name=""/>
        <dsp:cNvSpPr/>
      </dsp:nvSpPr>
      <dsp:spPr>
        <a:xfrm>
          <a:off x="131848" y="503457"/>
          <a:ext cx="254852" cy="254852"/>
        </a:xfrm>
        <a:prstGeom prst="ellipse">
          <a:avLst/>
        </a:prstGeom>
        <a:solidFill>
          <a:schemeClr val="lt1">
            <a:alpha val="90000"/>
            <a:hueOff val="0"/>
            <a:satOff val="0"/>
            <a:lumOff val="0"/>
            <a:alphaOff val="0"/>
          </a:schemeClr>
        </a:solidFill>
        <a:ln w="12700" cap="sq" cmpd="sng" algn="ctr">
          <a:noFill/>
          <a:prstDash val="solid"/>
        </a:ln>
        <a:effectLst/>
      </dsp:spPr>
      <dsp:style>
        <a:lnRef idx="2">
          <a:scrgbClr r="0" g="0" b="0"/>
        </a:lnRef>
        <a:fillRef idx="1">
          <a:scrgbClr r="0" g="0" b="0"/>
        </a:fillRef>
        <a:effectRef idx="0">
          <a:scrgbClr r="0" g="0" b="0"/>
        </a:effectRef>
        <a:fontRef idx="minor"/>
      </dsp:style>
    </dsp:sp>
    <dsp:sp modelId="{F8AFB070-704D-4104-8BA3-972168E421B0}">
      <dsp:nvSpPr>
        <dsp:cNvPr id="0" name=""/>
        <dsp:cNvSpPr/>
      </dsp:nvSpPr>
      <dsp:spPr>
        <a:xfrm>
          <a:off x="460676" y="990702"/>
          <a:ext cx="3662648" cy="1246373"/>
        </a:xfrm>
        <a:prstGeom prst="rect">
          <a:avLst/>
        </a:prstGeom>
        <a:noFill/>
        <a:ln>
          <a:noFill/>
        </a:ln>
        <a:effectLst/>
      </dsp:spPr>
      <dsp:style>
        <a:lnRef idx="0">
          <a:scrgbClr r="0" g="0" b="0"/>
        </a:lnRef>
        <a:fillRef idx="0">
          <a:scrgbClr r="0" g="0" b="0"/>
        </a:fillRef>
        <a:effectRef idx="0">
          <a:scrgbClr r="0" g="0" b="0"/>
        </a:effectRef>
        <a:fontRef idx="minor"/>
      </dsp:style>
    </dsp:sp>
    <dsp:sp modelId="{E15BC015-870E-4BA6-8465-5F25FE0B1FB7}">
      <dsp:nvSpPr>
        <dsp:cNvPr id="0" name=""/>
        <dsp:cNvSpPr/>
      </dsp:nvSpPr>
      <dsp:spPr>
        <a:xfrm>
          <a:off x="460676" y="503839"/>
          <a:ext cx="3662648" cy="43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solidFill>
                <a:srgbClr val="BB61B2"/>
              </a:solidFill>
              <a:latin typeface="Trebuchet MS"/>
            </a:rPr>
            <a:t>FPFV</a:t>
          </a:r>
          <a:endParaRPr lang="en-US" sz="1500" kern="1200">
            <a:solidFill>
              <a:srgbClr val="BB61B2"/>
            </a:solidFill>
          </a:endParaRPr>
        </a:p>
      </dsp:txBody>
      <dsp:txXfrm>
        <a:off x="460676" y="503839"/>
        <a:ext cx="3662648" cy="437914"/>
      </dsp:txXfrm>
    </dsp:sp>
    <dsp:sp modelId="{006080D7-EDA2-4ED6-8059-FDEA45D29973}">
      <dsp:nvSpPr>
        <dsp:cNvPr id="0" name=""/>
        <dsp:cNvSpPr/>
      </dsp:nvSpPr>
      <dsp:spPr>
        <a:xfrm>
          <a:off x="251332" y="908913"/>
          <a:ext cx="0" cy="1318815"/>
        </a:xfrm>
        <a:prstGeom prst="line">
          <a:avLst/>
        </a:prstGeom>
        <a:noFill/>
        <a:ln w="12700" cap="sq"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70FD969-1B71-4961-B533-61EBF2C3ED1B}">
      <dsp:nvSpPr>
        <dsp:cNvPr id="0" name=""/>
        <dsp:cNvSpPr/>
      </dsp:nvSpPr>
      <dsp:spPr>
        <a:xfrm>
          <a:off x="209629" y="2186025"/>
          <a:ext cx="83406" cy="83406"/>
        </a:xfrm>
        <a:prstGeom prst="ellipse">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17FEC-C5D6-456E-95E3-8ED947B611C5}">
      <dsp:nvSpPr>
        <dsp:cNvPr id="0" name=""/>
        <dsp:cNvSpPr/>
      </dsp:nvSpPr>
      <dsp:spPr>
        <a:xfrm rot="18900000">
          <a:off x="2060426" y="3614403"/>
          <a:ext cx="327650" cy="327650"/>
        </a:xfrm>
        <a:prstGeom prst="teardrop">
          <a:avLst>
            <a:gd name="adj" fmla="val 115000"/>
          </a:avLst>
        </a:prstGeom>
        <a:solidFill>
          <a:schemeClr val="accent1">
            <a:hueOff val="0"/>
            <a:satOff val="0"/>
            <a:lumOff val="0"/>
            <a:alphaOff val="0"/>
          </a:schemeClr>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C52A6-BAEC-4A59-8114-8317FBA97F93}">
      <dsp:nvSpPr>
        <dsp:cNvPr id="0" name=""/>
        <dsp:cNvSpPr/>
      </dsp:nvSpPr>
      <dsp:spPr>
        <a:xfrm>
          <a:off x="2096825" y="3650802"/>
          <a:ext cx="254852" cy="254852"/>
        </a:xfrm>
        <a:prstGeom prst="ellipse">
          <a:avLst/>
        </a:prstGeom>
        <a:solidFill>
          <a:schemeClr val="lt1">
            <a:alpha val="90000"/>
            <a:hueOff val="0"/>
            <a:satOff val="0"/>
            <a:lumOff val="0"/>
            <a:alphaOff val="0"/>
          </a:schemeClr>
        </a:solidFill>
        <a:ln w="12700" cap="sq" cmpd="sng" algn="ctr">
          <a:noFill/>
          <a:prstDash val="solid"/>
        </a:ln>
        <a:effectLst/>
      </dsp:spPr>
      <dsp:style>
        <a:lnRef idx="2">
          <a:scrgbClr r="0" g="0" b="0"/>
        </a:lnRef>
        <a:fillRef idx="1">
          <a:scrgbClr r="0" g="0" b="0"/>
        </a:fillRef>
        <a:effectRef idx="0">
          <a:scrgbClr r="0" g="0" b="0"/>
        </a:effectRef>
        <a:fontRef idx="minor"/>
      </dsp:style>
    </dsp:sp>
    <dsp:sp modelId="{73A842BF-B79D-4A6A-9155-2DFB3446F41E}">
      <dsp:nvSpPr>
        <dsp:cNvPr id="0" name=""/>
        <dsp:cNvSpPr/>
      </dsp:nvSpPr>
      <dsp:spPr>
        <a:xfrm>
          <a:off x="2455935" y="2227729"/>
          <a:ext cx="3142016" cy="131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b="1" i="0" kern="1200">
              <a:effectLst/>
              <a:latin typeface="Segoe UI"/>
              <a:cs typeface="Segoe UI"/>
            </a:rPr>
            <a:t>End Users:</a:t>
          </a:r>
          <a:r>
            <a:rPr lang="en-US" sz="1100" b="1" kern="1200">
              <a:latin typeface="Segoe UI"/>
              <a:cs typeface="Segoe UI"/>
            </a:rPr>
            <a:t> </a:t>
          </a:r>
          <a:r>
            <a:rPr lang="en-US" sz="1100" kern="1200">
              <a:latin typeface="Segoe UI"/>
              <a:cs typeface="Segoe UI"/>
            </a:rPr>
            <a:t>Clinical, DM, Safety, TM, GTM, RCO</a:t>
          </a:r>
          <a:endParaRPr lang="en-US" sz="1100" kern="1200"/>
        </a:p>
        <a:p>
          <a:pPr marL="0" lvl="0" indent="0" algn="l" defTabSz="488950">
            <a:lnSpc>
              <a:spcPct val="90000"/>
            </a:lnSpc>
            <a:spcBef>
              <a:spcPct val="0"/>
            </a:spcBef>
            <a:spcAft>
              <a:spcPct val="35000"/>
            </a:spcAft>
            <a:buNone/>
          </a:pPr>
          <a:r>
            <a:rPr lang="en-US" sz="1100" b="1" kern="1200">
              <a:latin typeface="Segoe UI"/>
              <a:cs typeface="Segoe UI"/>
            </a:rPr>
            <a:t>Purpose: </a:t>
          </a:r>
          <a:r>
            <a:rPr lang="en-US" sz="1100" kern="1200">
              <a:latin typeface="Segoe UI"/>
              <a:cs typeface="Segoe UI"/>
            </a:rPr>
            <a:t>Clinical and Operational Data Review using Reports and Analytics</a:t>
          </a:r>
          <a:endParaRPr lang="en-US" sz="1100" kern="1200">
            <a:latin typeface="Segoe UI" panose="020B0502040204020203" pitchFamily="34" charset="0"/>
            <a:cs typeface="Segoe UI"/>
          </a:endParaRPr>
        </a:p>
        <a:p>
          <a:pPr marL="0" lvl="0" indent="0" algn="l" defTabSz="488950">
            <a:lnSpc>
              <a:spcPct val="90000"/>
            </a:lnSpc>
            <a:spcBef>
              <a:spcPct val="0"/>
            </a:spcBef>
            <a:spcAft>
              <a:spcPct val="35000"/>
            </a:spcAft>
            <a:buNone/>
          </a:pPr>
          <a:r>
            <a:rPr lang="en-US" sz="1100" b="1" i="0" kern="1200">
              <a:effectLst/>
              <a:latin typeface="Segoe UI"/>
              <a:cs typeface="Segoe UI"/>
            </a:rPr>
            <a:t>Dat</a:t>
          </a:r>
          <a:r>
            <a:rPr lang="en-US" sz="1100" b="1" kern="1200">
              <a:latin typeface="Segoe UI"/>
              <a:cs typeface="Segoe UI"/>
            </a:rPr>
            <a:t>a Source: </a:t>
          </a:r>
          <a:r>
            <a:rPr lang="en-US" sz="1100" kern="1200">
              <a:latin typeface="Segoe UI"/>
              <a:cs typeface="Segoe UI"/>
            </a:rPr>
            <a:t>Raw (</a:t>
          </a:r>
          <a:r>
            <a:rPr lang="en-US" sz="1100" kern="1200" err="1">
              <a:latin typeface="Segoe UI"/>
              <a:cs typeface="Segoe UI"/>
            </a:rPr>
            <a:t>CRF+External</a:t>
          </a:r>
          <a:r>
            <a:rPr lang="en-US" sz="1100" kern="1200">
              <a:latin typeface="Segoe UI"/>
              <a:cs typeface="Segoe UI"/>
            </a:rPr>
            <a:t>), ODM, CTMS, Solstice, Watson LIMS, MDR, WHO and MedDRA Dictionaries</a:t>
          </a:r>
          <a:endParaRPr lang="en-US" sz="1100" b="0" i="0" u="none" strike="noStrike" kern="1200" cap="none" spc="0" normalizeH="0" baseline="0" noProof="0">
            <a:ln>
              <a:noFill/>
            </a:ln>
            <a:effectLst/>
            <a:uLnTx/>
            <a:uFillTx/>
          </a:endParaRPr>
        </a:p>
      </dsp:txBody>
      <dsp:txXfrm>
        <a:off x="2455935" y="2227729"/>
        <a:ext cx="3142016" cy="1318815"/>
      </dsp:txXfrm>
    </dsp:sp>
    <dsp:sp modelId="{244FB103-E05B-4A95-BD73-00F54E32F22F}">
      <dsp:nvSpPr>
        <dsp:cNvPr id="0" name=""/>
        <dsp:cNvSpPr/>
      </dsp:nvSpPr>
      <dsp:spPr>
        <a:xfrm>
          <a:off x="2455935" y="3546544"/>
          <a:ext cx="3142016" cy="463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solidFill>
                <a:srgbClr val="9D239A"/>
              </a:solidFill>
              <a:latin typeface="Trebuchet MS"/>
            </a:rPr>
            <a:t>Clinical Data Workbench (CDW)</a:t>
          </a:r>
          <a:endParaRPr lang="en-US" sz="1500" kern="1200">
            <a:solidFill>
              <a:srgbClr val="9D239A"/>
            </a:solidFill>
          </a:endParaRPr>
        </a:p>
      </dsp:txBody>
      <dsp:txXfrm>
        <a:off x="2455935" y="3546544"/>
        <a:ext cx="3142016" cy="463367"/>
      </dsp:txXfrm>
    </dsp:sp>
    <dsp:sp modelId="{7310E728-77C3-45F5-A092-5D1A90E3D7F3}">
      <dsp:nvSpPr>
        <dsp:cNvPr id="0" name=""/>
        <dsp:cNvSpPr/>
      </dsp:nvSpPr>
      <dsp:spPr>
        <a:xfrm>
          <a:off x="2224251" y="2227729"/>
          <a:ext cx="0" cy="1318815"/>
        </a:xfrm>
        <a:prstGeom prst="line">
          <a:avLst/>
        </a:prstGeom>
        <a:noFill/>
        <a:ln w="12700" cap="sq"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FEB0353-AD88-4BD9-B0BE-29233C9D4DCE}">
      <dsp:nvSpPr>
        <dsp:cNvPr id="0" name=""/>
        <dsp:cNvSpPr/>
      </dsp:nvSpPr>
      <dsp:spPr>
        <a:xfrm>
          <a:off x="2182548" y="2186025"/>
          <a:ext cx="83406" cy="83406"/>
        </a:xfrm>
        <a:prstGeom prst="ellipse">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2C03A1-3E5A-4AAD-902E-A4D394CC15AA}">
      <dsp:nvSpPr>
        <dsp:cNvPr id="0" name=""/>
        <dsp:cNvSpPr/>
      </dsp:nvSpPr>
      <dsp:spPr>
        <a:xfrm rot="8100000">
          <a:off x="3953207" y="513404"/>
          <a:ext cx="327650" cy="327650"/>
        </a:xfrm>
        <a:prstGeom prst="teardrop">
          <a:avLst>
            <a:gd name="adj" fmla="val 115000"/>
          </a:avLst>
        </a:prstGeom>
        <a:solidFill>
          <a:schemeClr val="accent1">
            <a:hueOff val="0"/>
            <a:satOff val="0"/>
            <a:lumOff val="0"/>
            <a:alphaOff val="0"/>
          </a:schemeClr>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2343B-69AD-44E2-AB83-96164F54ECAA}">
      <dsp:nvSpPr>
        <dsp:cNvPr id="0" name=""/>
        <dsp:cNvSpPr/>
      </dsp:nvSpPr>
      <dsp:spPr>
        <a:xfrm>
          <a:off x="3989606" y="549803"/>
          <a:ext cx="254852" cy="254852"/>
        </a:xfrm>
        <a:prstGeom prst="ellipse">
          <a:avLst/>
        </a:prstGeom>
        <a:solidFill>
          <a:schemeClr val="lt1">
            <a:alpha val="90000"/>
            <a:hueOff val="0"/>
            <a:satOff val="0"/>
            <a:lumOff val="0"/>
            <a:alphaOff val="0"/>
          </a:schemeClr>
        </a:solidFill>
        <a:ln w="12700" cap="sq" cmpd="sng" algn="ctr">
          <a:noFill/>
          <a:prstDash val="solid"/>
        </a:ln>
        <a:effectLst/>
      </dsp:spPr>
      <dsp:style>
        <a:lnRef idx="2">
          <a:scrgbClr r="0" g="0" b="0"/>
        </a:lnRef>
        <a:fillRef idx="1">
          <a:scrgbClr r="0" g="0" b="0"/>
        </a:fillRef>
        <a:effectRef idx="0">
          <a:scrgbClr r="0" g="0" b="0"/>
        </a:effectRef>
        <a:fontRef idx="minor"/>
      </dsp:style>
    </dsp:sp>
    <dsp:sp modelId="{5ABB4AE7-26FB-434E-B6D2-2B00F0D1ED3D}">
      <dsp:nvSpPr>
        <dsp:cNvPr id="0" name=""/>
        <dsp:cNvSpPr/>
      </dsp:nvSpPr>
      <dsp:spPr>
        <a:xfrm>
          <a:off x="4294854" y="610708"/>
          <a:ext cx="3233939" cy="131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b="1" i="0" kern="1200">
              <a:effectLst/>
              <a:latin typeface="Segoe UI" panose="020B0502040204020203" pitchFamily="34" charset="0"/>
            </a:rPr>
            <a:t>Expected Timeframe: </a:t>
          </a:r>
          <a:r>
            <a:rPr lang="en-US" sz="1100" b="0" i="0" kern="1200">
              <a:effectLst/>
              <a:latin typeface="Segoe UI" panose="020B0502040204020203" pitchFamily="34" charset="0"/>
            </a:rPr>
            <a:t>Kicked off 3 patients, 3 visits ~2-3 weeks to complete</a:t>
          </a:r>
        </a:p>
        <a:p>
          <a:pPr marL="0" lvl="0" indent="0" algn="l" defTabSz="488950">
            <a:lnSpc>
              <a:spcPct val="90000"/>
            </a:lnSpc>
            <a:spcBef>
              <a:spcPct val="0"/>
            </a:spcBef>
            <a:spcAft>
              <a:spcPct val="35000"/>
            </a:spcAft>
            <a:buNone/>
          </a:pPr>
          <a:r>
            <a:rPr lang="en-US" sz="1100" b="1" i="0" kern="1200">
              <a:effectLst/>
              <a:latin typeface="Segoe UI" panose="020B0502040204020203" pitchFamily="34" charset="0"/>
            </a:rPr>
            <a:t>End Users: </a:t>
          </a:r>
          <a:r>
            <a:rPr lang="en-US" sz="1100" b="0" i="0" kern="1200">
              <a:effectLst/>
              <a:latin typeface="Segoe UI" panose="020B0502040204020203" pitchFamily="34" charset="0"/>
            </a:rPr>
            <a:t>Clinical</a:t>
          </a:r>
          <a:r>
            <a:rPr lang="en-US" sz="1100" kern="1200">
              <a:latin typeface="Segoe UI" panose="020B0502040204020203" pitchFamily="34" charset="0"/>
            </a:rPr>
            <a:t> and </a:t>
          </a:r>
          <a:r>
            <a:rPr lang="en-US" sz="1100" b="0" i="0" kern="1200">
              <a:effectLst/>
              <a:latin typeface="Segoe UI" panose="020B0502040204020203" pitchFamily="34" charset="0"/>
            </a:rPr>
            <a:t>Medical Writing</a:t>
          </a:r>
          <a:endParaRPr lang="en-US" sz="1100" kern="1200"/>
        </a:p>
        <a:p>
          <a:pPr marL="0" lvl="0" indent="0" algn="l" defTabSz="488950">
            <a:lnSpc>
              <a:spcPct val="90000"/>
            </a:lnSpc>
            <a:spcBef>
              <a:spcPct val="0"/>
            </a:spcBef>
            <a:spcAft>
              <a:spcPct val="35000"/>
            </a:spcAft>
            <a:buNone/>
          </a:pPr>
          <a:r>
            <a:rPr lang="en-US" sz="1100" b="1" kern="1200">
              <a:latin typeface="Segoe UI" panose="020B0502040204020203" pitchFamily="34" charset="0"/>
            </a:rPr>
            <a:t>Purpose: </a:t>
          </a:r>
          <a:r>
            <a:rPr lang="en-US" sz="1100" kern="1200">
              <a:latin typeface="Segoe UI" panose="020B0502040204020203" pitchFamily="34" charset="0"/>
            </a:rPr>
            <a:t>Patient Level Reports</a:t>
          </a:r>
        </a:p>
        <a:p>
          <a:pPr marL="0" lvl="0" indent="0" algn="l" defTabSz="488950">
            <a:lnSpc>
              <a:spcPct val="90000"/>
            </a:lnSpc>
            <a:spcBef>
              <a:spcPct val="0"/>
            </a:spcBef>
            <a:spcAft>
              <a:spcPct val="35000"/>
            </a:spcAft>
            <a:buNone/>
          </a:pPr>
          <a:r>
            <a:rPr lang="en-US" sz="1100" b="1" i="0" kern="1200">
              <a:effectLst/>
              <a:latin typeface="Segoe UI" panose="020B0502040204020203" pitchFamily="34" charset="0"/>
            </a:rPr>
            <a:t>Data Source:</a:t>
          </a:r>
          <a:r>
            <a:rPr lang="en-US" sz="1100" i="0" kern="1200">
              <a:effectLst/>
              <a:latin typeface="Segoe UI" panose="020B0502040204020203" pitchFamily="34" charset="0"/>
            </a:rPr>
            <a:t> Raw</a:t>
          </a:r>
        </a:p>
        <a:p>
          <a:pPr marL="0" lvl="0" indent="0" algn="l" defTabSz="488950">
            <a:lnSpc>
              <a:spcPct val="90000"/>
            </a:lnSpc>
            <a:spcBef>
              <a:spcPct val="0"/>
            </a:spcBef>
            <a:spcAft>
              <a:spcPct val="35000"/>
            </a:spcAft>
            <a:buNone/>
          </a:pPr>
          <a:r>
            <a:rPr lang="en-US" sz="1100" b="1" i="0" kern="1200">
              <a:effectLst/>
              <a:latin typeface="Segoe UI" panose="020B0502040204020203" pitchFamily="34" charset="0"/>
            </a:rPr>
            <a:t>Refresh Rate: </a:t>
          </a:r>
          <a:r>
            <a:rPr lang="en-US" sz="1100" b="0" i="0" kern="1200">
              <a:effectLst/>
              <a:latin typeface="Segoe UI" panose="020B0502040204020203" pitchFamily="34" charset="0"/>
            </a:rPr>
            <a:t>Extracts from Rave in SCE are refreshed daily.</a:t>
          </a:r>
        </a:p>
      </dsp:txBody>
      <dsp:txXfrm>
        <a:off x="4294854" y="610708"/>
        <a:ext cx="3233939" cy="1318815"/>
      </dsp:txXfrm>
    </dsp:sp>
    <dsp:sp modelId="{9145C8F8-33AB-4CCA-8FA1-F40F39125D05}">
      <dsp:nvSpPr>
        <dsp:cNvPr id="0" name=""/>
        <dsp:cNvSpPr/>
      </dsp:nvSpPr>
      <dsp:spPr>
        <a:xfrm>
          <a:off x="4294854" y="147340"/>
          <a:ext cx="3233939" cy="463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solidFill>
                <a:srgbClr val="9D239A"/>
              </a:solidFill>
              <a:latin typeface="Trebuchet MS"/>
            </a:rPr>
            <a:t>DaVinci Patient Profiles (DV PP)</a:t>
          </a:r>
          <a:endParaRPr lang="en-US" sz="1500" kern="1200">
            <a:solidFill>
              <a:srgbClr val="9D239A"/>
            </a:solidFill>
          </a:endParaRPr>
        </a:p>
      </dsp:txBody>
      <dsp:txXfrm>
        <a:off x="4294854" y="147340"/>
        <a:ext cx="3233939" cy="463367"/>
      </dsp:txXfrm>
    </dsp:sp>
    <dsp:sp modelId="{D483F104-BE0B-4CCF-8168-2943B9FC08D6}">
      <dsp:nvSpPr>
        <dsp:cNvPr id="0" name=""/>
        <dsp:cNvSpPr/>
      </dsp:nvSpPr>
      <dsp:spPr>
        <a:xfrm>
          <a:off x="4117032" y="908913"/>
          <a:ext cx="0" cy="1318815"/>
        </a:xfrm>
        <a:prstGeom prst="line">
          <a:avLst/>
        </a:prstGeom>
        <a:noFill/>
        <a:ln w="12700" cap="sq"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DBA3A40-3E38-4AA7-9000-D973E45095C4}">
      <dsp:nvSpPr>
        <dsp:cNvPr id="0" name=""/>
        <dsp:cNvSpPr/>
      </dsp:nvSpPr>
      <dsp:spPr>
        <a:xfrm>
          <a:off x="4075329" y="2186025"/>
          <a:ext cx="83406" cy="83406"/>
        </a:xfrm>
        <a:prstGeom prst="ellipse">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706EB0-74DB-4619-A7EE-046A39991555}">
      <dsp:nvSpPr>
        <dsp:cNvPr id="0" name=""/>
        <dsp:cNvSpPr/>
      </dsp:nvSpPr>
      <dsp:spPr>
        <a:xfrm rot="18900000">
          <a:off x="5832232" y="3614403"/>
          <a:ext cx="327650" cy="327650"/>
        </a:xfrm>
        <a:prstGeom prst="teardrop">
          <a:avLst>
            <a:gd name="adj" fmla="val 115000"/>
          </a:avLst>
        </a:prstGeom>
        <a:solidFill>
          <a:schemeClr val="accent1">
            <a:hueOff val="0"/>
            <a:satOff val="0"/>
            <a:lumOff val="0"/>
            <a:alphaOff val="0"/>
          </a:schemeClr>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5C5FEC-500D-444D-B0B7-1299F4630D10}">
      <dsp:nvSpPr>
        <dsp:cNvPr id="0" name=""/>
        <dsp:cNvSpPr/>
      </dsp:nvSpPr>
      <dsp:spPr>
        <a:xfrm>
          <a:off x="5868631" y="3650802"/>
          <a:ext cx="254852" cy="254852"/>
        </a:xfrm>
        <a:prstGeom prst="ellipse">
          <a:avLst/>
        </a:prstGeom>
        <a:solidFill>
          <a:schemeClr val="lt1">
            <a:alpha val="90000"/>
            <a:hueOff val="0"/>
            <a:satOff val="0"/>
            <a:lumOff val="0"/>
            <a:alphaOff val="0"/>
          </a:schemeClr>
        </a:solidFill>
        <a:ln w="12700" cap="sq" cmpd="sng" algn="ctr">
          <a:noFill/>
          <a:prstDash val="solid"/>
        </a:ln>
        <a:effectLst/>
      </dsp:spPr>
      <dsp:style>
        <a:lnRef idx="2">
          <a:scrgbClr r="0" g="0" b="0"/>
        </a:lnRef>
        <a:fillRef idx="1">
          <a:scrgbClr r="0" g="0" b="0"/>
        </a:fillRef>
        <a:effectRef idx="0">
          <a:scrgbClr r="0" g="0" b="0"/>
        </a:effectRef>
        <a:fontRef idx="minor"/>
      </dsp:style>
    </dsp:sp>
    <dsp:sp modelId="{1B0D0512-7609-4446-AF26-D800BB24C326}">
      <dsp:nvSpPr>
        <dsp:cNvPr id="0" name=""/>
        <dsp:cNvSpPr/>
      </dsp:nvSpPr>
      <dsp:spPr>
        <a:xfrm>
          <a:off x="6236882" y="2342866"/>
          <a:ext cx="3130598" cy="131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endParaRPr lang="en-US" sz="1100" b="1" i="0" kern="1200">
            <a:effectLst/>
            <a:latin typeface="Segoe UI" panose="020B0502040204020203" pitchFamily="34" charset="0"/>
          </a:endParaRPr>
        </a:p>
        <a:p>
          <a:pPr marL="0" lvl="0" indent="0" algn="l" defTabSz="488950">
            <a:lnSpc>
              <a:spcPct val="90000"/>
            </a:lnSpc>
            <a:spcBef>
              <a:spcPct val="0"/>
            </a:spcBef>
            <a:spcAft>
              <a:spcPct val="35000"/>
            </a:spcAft>
            <a:buNone/>
          </a:pPr>
          <a:r>
            <a:rPr lang="en-US" sz="1100" b="1" i="0" kern="1200">
              <a:effectLst/>
              <a:latin typeface="Segoe UI" panose="020B0502040204020203" pitchFamily="34" charset="0"/>
            </a:rPr>
            <a:t>Expected Timeframe: </a:t>
          </a:r>
          <a:r>
            <a:rPr lang="en-US" sz="1100" b="0" i="0" kern="1200">
              <a:effectLst/>
              <a:latin typeface="Segoe UI" panose="020B0502040204020203" pitchFamily="34" charset="0"/>
            </a:rPr>
            <a:t>Kicked off at SDTM Availability ~1.5 weeks to complete</a:t>
          </a:r>
        </a:p>
        <a:p>
          <a:pPr marL="0" lvl="0" indent="0" algn="l" defTabSz="488950">
            <a:lnSpc>
              <a:spcPct val="90000"/>
            </a:lnSpc>
            <a:spcBef>
              <a:spcPct val="0"/>
            </a:spcBef>
            <a:spcAft>
              <a:spcPct val="35000"/>
            </a:spcAft>
            <a:buNone/>
          </a:pPr>
          <a:r>
            <a:rPr lang="en-US" sz="1100" b="1" i="0" kern="1200">
              <a:effectLst/>
              <a:latin typeface="Segoe UI" panose="020B0502040204020203" pitchFamily="34" charset="0"/>
            </a:rPr>
            <a:t>End Users: </a:t>
          </a:r>
          <a:r>
            <a:rPr lang="en-US" sz="1100" b="0" i="0" kern="1200">
              <a:effectLst/>
              <a:latin typeface="Segoe UI" panose="020B0502040204020203" pitchFamily="34" charset="0"/>
            </a:rPr>
            <a:t>Clinical</a:t>
          </a:r>
          <a:endParaRPr lang="en-US" sz="1100" kern="1200"/>
        </a:p>
        <a:p>
          <a:pPr marL="0" lvl="0" indent="0" algn="l" defTabSz="488950">
            <a:lnSpc>
              <a:spcPct val="90000"/>
            </a:lnSpc>
            <a:spcBef>
              <a:spcPct val="0"/>
            </a:spcBef>
            <a:spcAft>
              <a:spcPct val="35000"/>
            </a:spcAft>
            <a:buNone/>
          </a:pPr>
          <a:r>
            <a:rPr lang="en-US" sz="1100" b="1" kern="1200">
              <a:latin typeface="Segoe UI" panose="020B0502040204020203" pitchFamily="34" charset="0"/>
            </a:rPr>
            <a:t>Purpose: </a:t>
          </a:r>
          <a:r>
            <a:rPr lang="en-US" sz="1100" kern="1200">
              <a:latin typeface="Segoe UI" panose="020B0502040204020203" pitchFamily="34" charset="0"/>
            </a:rPr>
            <a:t>Aggregate level reports</a:t>
          </a:r>
        </a:p>
        <a:p>
          <a:pPr marL="0" lvl="0" indent="0" algn="l" defTabSz="488950">
            <a:lnSpc>
              <a:spcPct val="90000"/>
            </a:lnSpc>
            <a:spcBef>
              <a:spcPct val="0"/>
            </a:spcBef>
            <a:spcAft>
              <a:spcPct val="35000"/>
            </a:spcAft>
            <a:buNone/>
          </a:pPr>
          <a:r>
            <a:rPr lang="en-US" sz="1100" b="1" i="0" kern="1200">
              <a:effectLst/>
              <a:latin typeface="Segoe UI" panose="020B0502040204020203" pitchFamily="34" charset="0"/>
            </a:rPr>
            <a:t>Data Source</a:t>
          </a:r>
          <a:r>
            <a:rPr lang="en-US" sz="1100" b="1" kern="1200">
              <a:latin typeface="Segoe UI" panose="020B0502040204020203" pitchFamily="34" charset="0"/>
            </a:rPr>
            <a:t>: </a:t>
          </a:r>
          <a:r>
            <a:rPr lang="en-US" sz="1100" kern="1200">
              <a:latin typeface="Segoe UI" panose="020B0502040204020203" pitchFamily="34" charset="0"/>
            </a:rPr>
            <a:t>SDTM</a:t>
          </a:r>
          <a:endParaRPr lang="en-US" sz="1100" b="0" i="0" kern="1200">
            <a:effectLst/>
            <a:latin typeface="Segoe UI" panose="020B0502040204020203" pitchFamily="34" charset="0"/>
          </a:endParaRPr>
        </a:p>
      </dsp:txBody>
      <dsp:txXfrm>
        <a:off x="6236882" y="2342866"/>
        <a:ext cx="3130598" cy="1318815"/>
      </dsp:txXfrm>
    </dsp:sp>
    <dsp:sp modelId="{D9C1D4AC-17C2-446C-BC18-F32D19E69AB8}">
      <dsp:nvSpPr>
        <dsp:cNvPr id="0" name=""/>
        <dsp:cNvSpPr/>
      </dsp:nvSpPr>
      <dsp:spPr>
        <a:xfrm>
          <a:off x="6236882" y="3661682"/>
          <a:ext cx="3130598" cy="463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solidFill>
                <a:srgbClr val="9D239A"/>
              </a:solidFill>
              <a:latin typeface="Trebuchet MS"/>
            </a:rPr>
            <a:t>Clinical Data Explorer (</a:t>
          </a:r>
          <a:r>
            <a:rPr lang="en-US" sz="1500" kern="1200" err="1">
              <a:solidFill>
                <a:srgbClr val="9D239A"/>
              </a:solidFill>
              <a:latin typeface="Trebuchet MS"/>
            </a:rPr>
            <a:t>CDEx</a:t>
          </a:r>
          <a:r>
            <a:rPr lang="en-US" sz="1500" kern="1200">
              <a:solidFill>
                <a:srgbClr val="9D239A"/>
              </a:solidFill>
              <a:latin typeface="Trebuchet MS"/>
            </a:rPr>
            <a:t>)</a:t>
          </a:r>
          <a:endParaRPr lang="en-US" sz="1500" kern="1200">
            <a:solidFill>
              <a:srgbClr val="9D239A"/>
            </a:solidFill>
          </a:endParaRPr>
        </a:p>
      </dsp:txBody>
      <dsp:txXfrm>
        <a:off x="6236882" y="3661682"/>
        <a:ext cx="3130598" cy="463367"/>
      </dsp:txXfrm>
    </dsp:sp>
    <dsp:sp modelId="{F52D61D4-C5A9-4374-A9BA-8C399816B203}">
      <dsp:nvSpPr>
        <dsp:cNvPr id="0" name=""/>
        <dsp:cNvSpPr/>
      </dsp:nvSpPr>
      <dsp:spPr>
        <a:xfrm>
          <a:off x="5996057" y="2227729"/>
          <a:ext cx="0" cy="1318815"/>
        </a:xfrm>
        <a:prstGeom prst="line">
          <a:avLst/>
        </a:prstGeom>
        <a:noFill/>
        <a:ln w="12700" cap="sq"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F8C07A6-6B4C-4B4D-A63C-9948FD74E1C1}">
      <dsp:nvSpPr>
        <dsp:cNvPr id="0" name=""/>
        <dsp:cNvSpPr/>
      </dsp:nvSpPr>
      <dsp:spPr>
        <a:xfrm>
          <a:off x="5954354" y="2186025"/>
          <a:ext cx="83406" cy="83406"/>
        </a:xfrm>
        <a:prstGeom prst="ellipse">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DEA72-DF17-437D-9F2E-A305EAE92A1C}">
      <dsp:nvSpPr>
        <dsp:cNvPr id="0" name=""/>
        <dsp:cNvSpPr/>
      </dsp:nvSpPr>
      <dsp:spPr>
        <a:xfrm rot="8100000">
          <a:off x="7711257" y="513404"/>
          <a:ext cx="327650" cy="327650"/>
        </a:xfrm>
        <a:prstGeom prst="teardrop">
          <a:avLst>
            <a:gd name="adj" fmla="val 115000"/>
          </a:avLst>
        </a:prstGeom>
        <a:solidFill>
          <a:schemeClr val="accent1">
            <a:hueOff val="0"/>
            <a:satOff val="0"/>
            <a:lumOff val="0"/>
            <a:alphaOff val="0"/>
          </a:schemeClr>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CEF43-228F-4659-A77A-FE7524532D5C}">
      <dsp:nvSpPr>
        <dsp:cNvPr id="0" name=""/>
        <dsp:cNvSpPr/>
      </dsp:nvSpPr>
      <dsp:spPr>
        <a:xfrm>
          <a:off x="7747656" y="549803"/>
          <a:ext cx="254852" cy="254852"/>
        </a:xfrm>
        <a:prstGeom prst="ellipse">
          <a:avLst/>
        </a:prstGeom>
        <a:solidFill>
          <a:schemeClr val="lt1">
            <a:alpha val="90000"/>
            <a:hueOff val="0"/>
            <a:satOff val="0"/>
            <a:lumOff val="0"/>
            <a:alphaOff val="0"/>
          </a:schemeClr>
        </a:solidFill>
        <a:ln w="12700" cap="sq" cmpd="sng" algn="ctr">
          <a:noFill/>
          <a:prstDash val="solid"/>
        </a:ln>
        <a:effectLst/>
      </dsp:spPr>
      <dsp:style>
        <a:lnRef idx="2">
          <a:scrgbClr r="0" g="0" b="0"/>
        </a:lnRef>
        <a:fillRef idx="1">
          <a:scrgbClr r="0" g="0" b="0"/>
        </a:fillRef>
        <a:effectRef idx="0">
          <a:scrgbClr r="0" g="0" b="0"/>
        </a:effectRef>
        <a:fontRef idx="minor"/>
      </dsp:style>
    </dsp:sp>
    <dsp:sp modelId="{D305585D-1180-4827-9F07-56807019BAB0}">
      <dsp:nvSpPr>
        <dsp:cNvPr id="0" name=""/>
        <dsp:cNvSpPr/>
      </dsp:nvSpPr>
      <dsp:spPr>
        <a:xfrm>
          <a:off x="8104919" y="806235"/>
          <a:ext cx="3130598" cy="131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b="1" i="0" kern="1200">
              <a:effectLst/>
              <a:latin typeface="Segoe UI" panose="020B0502040204020203" pitchFamily="34" charset="0"/>
            </a:rPr>
            <a:t>Expected Timeline: </a:t>
          </a:r>
          <a:r>
            <a:rPr lang="en-US" sz="1100" b="0" i="0" kern="1200">
              <a:effectLst/>
              <a:latin typeface="Segoe UI" panose="020B0502040204020203" pitchFamily="34" charset="0"/>
            </a:rPr>
            <a:t>Kicked off at </a:t>
          </a:r>
          <a:r>
            <a:rPr lang="en-US" sz="1100" b="0" i="0" kern="1200" err="1">
              <a:effectLst/>
              <a:latin typeface="Segoe UI" panose="020B0502040204020203" pitchFamily="34" charset="0"/>
            </a:rPr>
            <a:t>ADaM</a:t>
          </a:r>
          <a:r>
            <a:rPr lang="en-US" sz="1100" b="0" i="0" kern="1200">
              <a:effectLst/>
              <a:latin typeface="Segoe UI" panose="020B0502040204020203" pitchFamily="34" charset="0"/>
            </a:rPr>
            <a:t> availability ~3 months after FPFV</a:t>
          </a:r>
        </a:p>
        <a:p>
          <a:pPr marL="0" lvl="0" indent="0" algn="l" defTabSz="488950">
            <a:lnSpc>
              <a:spcPct val="90000"/>
            </a:lnSpc>
            <a:spcBef>
              <a:spcPct val="0"/>
            </a:spcBef>
            <a:spcAft>
              <a:spcPct val="35000"/>
            </a:spcAft>
            <a:buNone/>
          </a:pPr>
          <a:r>
            <a:rPr lang="en-US" sz="1100" b="1" i="0" kern="1200">
              <a:effectLst/>
              <a:latin typeface="Segoe UI" panose="020B0502040204020203" pitchFamily="34" charset="0"/>
            </a:rPr>
            <a:t>End Users: </a:t>
          </a:r>
          <a:r>
            <a:rPr lang="en-US" sz="1100" b="0" i="0" kern="1200">
              <a:effectLst/>
              <a:latin typeface="Segoe UI" panose="020B0502040204020203" pitchFamily="34" charset="0"/>
            </a:rPr>
            <a:t>Biostatistics and Clinical</a:t>
          </a:r>
          <a:endParaRPr lang="en-US" sz="1100" kern="1200">
            <a:latin typeface="Trebuchet MS"/>
          </a:endParaRPr>
        </a:p>
        <a:p>
          <a:pPr marL="0" lvl="0" indent="0" algn="l" defTabSz="488950">
            <a:lnSpc>
              <a:spcPct val="90000"/>
            </a:lnSpc>
            <a:spcBef>
              <a:spcPct val="0"/>
            </a:spcBef>
            <a:spcAft>
              <a:spcPct val="35000"/>
            </a:spcAft>
            <a:buNone/>
          </a:pPr>
          <a:r>
            <a:rPr kumimoji="0" lang="en-US" sz="1100" b="1" u="none" strike="noStrike" kern="1200" cap="none" spc="0" normalizeH="0" baseline="0" noProof="0">
              <a:ln>
                <a:noFill/>
              </a:ln>
              <a:solidFill>
                <a:srgbClr val="595454"/>
              </a:solidFill>
              <a:uLnTx/>
              <a:uFillTx/>
              <a:latin typeface="Segoe UI" panose="020B0502040204020203" pitchFamily="34" charset="0"/>
              <a:ea typeface="+mn-ea"/>
              <a:cs typeface="+mn-cs"/>
            </a:rPr>
            <a:t>Purpose: </a:t>
          </a:r>
          <a:r>
            <a:rPr kumimoji="0" lang="en-US" sz="1100" u="none" strike="noStrike" kern="1200" cap="none" spc="0" normalizeH="0" baseline="0" noProof="0">
              <a:ln>
                <a:noFill/>
              </a:ln>
              <a:solidFill>
                <a:srgbClr val="595454"/>
              </a:solidFill>
              <a:uLnTx/>
              <a:uFillTx/>
              <a:latin typeface="Segoe UI" panose="020B0502040204020203" pitchFamily="34" charset="0"/>
              <a:ea typeface="+mn-ea"/>
              <a:cs typeface="+mn-cs"/>
            </a:rPr>
            <a:t>DPP aligned Tables, Listings, and Graphs</a:t>
          </a:r>
        </a:p>
        <a:p>
          <a:pPr marL="0" lvl="0" indent="0" algn="l" defTabSz="488950">
            <a:lnSpc>
              <a:spcPct val="90000"/>
            </a:lnSpc>
            <a:spcBef>
              <a:spcPct val="0"/>
            </a:spcBef>
            <a:spcAft>
              <a:spcPct val="35000"/>
            </a:spcAft>
            <a:buNone/>
          </a:pPr>
          <a:r>
            <a:rPr lang="en-US" sz="1100" b="1" i="0" kern="1200">
              <a:solidFill>
                <a:srgbClr val="595454"/>
              </a:solidFill>
              <a:effectLst/>
              <a:latin typeface="Segoe UI" panose="020B0502040204020203" pitchFamily="34" charset="0"/>
            </a:rPr>
            <a:t>Data Source: </a:t>
          </a:r>
          <a:r>
            <a:rPr lang="en-US" sz="1100" b="0" i="0" kern="1200">
              <a:solidFill>
                <a:srgbClr val="595454"/>
              </a:solidFill>
              <a:effectLst/>
              <a:latin typeface="Segoe UI" panose="020B0502040204020203" pitchFamily="34" charset="0"/>
            </a:rPr>
            <a:t>ADaM</a:t>
          </a:r>
          <a:endParaRPr kumimoji="0" lang="en-US" sz="1100" b="0" i="0" u="none" strike="noStrike" kern="1200" cap="none" spc="0" normalizeH="0" baseline="0" noProof="0">
            <a:ln>
              <a:noFill/>
            </a:ln>
            <a:solidFill>
              <a:srgbClr val="595454"/>
            </a:solidFill>
            <a:effectLst/>
            <a:uLnTx/>
            <a:uFillTx/>
            <a:latin typeface="Trebuchet MS"/>
            <a:ea typeface="+mn-ea"/>
            <a:cs typeface="+mn-cs"/>
          </a:endParaRPr>
        </a:p>
      </dsp:txBody>
      <dsp:txXfrm>
        <a:off x="8104919" y="806235"/>
        <a:ext cx="3130598" cy="1318815"/>
      </dsp:txXfrm>
    </dsp:sp>
    <dsp:sp modelId="{BE0351EA-7A92-4789-A694-57781FE805E9}">
      <dsp:nvSpPr>
        <dsp:cNvPr id="0" name=""/>
        <dsp:cNvSpPr/>
      </dsp:nvSpPr>
      <dsp:spPr>
        <a:xfrm>
          <a:off x="8104919" y="342868"/>
          <a:ext cx="3130598" cy="463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b="1" kern="1200">
              <a:solidFill>
                <a:srgbClr val="9D239A"/>
              </a:solidFill>
              <a:latin typeface="Trebuchet MS"/>
            </a:rPr>
            <a:t>DaVinci TLG Automation</a:t>
          </a:r>
        </a:p>
      </dsp:txBody>
      <dsp:txXfrm>
        <a:off x="8104919" y="342868"/>
        <a:ext cx="3130598" cy="463367"/>
      </dsp:txXfrm>
    </dsp:sp>
    <dsp:sp modelId="{C28CC70D-A03E-4CCC-BFCE-8B1A077C513B}">
      <dsp:nvSpPr>
        <dsp:cNvPr id="0" name=""/>
        <dsp:cNvSpPr/>
      </dsp:nvSpPr>
      <dsp:spPr>
        <a:xfrm>
          <a:off x="7875082" y="908913"/>
          <a:ext cx="0" cy="1318815"/>
        </a:xfrm>
        <a:prstGeom prst="line">
          <a:avLst/>
        </a:prstGeom>
        <a:noFill/>
        <a:ln w="12700" cap="sq"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4B3C89-7D29-4616-908F-C9915530C82A}">
      <dsp:nvSpPr>
        <dsp:cNvPr id="0" name=""/>
        <dsp:cNvSpPr/>
      </dsp:nvSpPr>
      <dsp:spPr>
        <a:xfrm>
          <a:off x="7833379" y="2186025"/>
          <a:ext cx="83406" cy="83406"/>
        </a:xfrm>
        <a:prstGeom prst="ellipse">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17E29-B16F-4D33-8C41-1B4AE3987D0B}">
      <dsp:nvSpPr>
        <dsp:cNvPr id="0" name=""/>
        <dsp:cNvSpPr/>
      </dsp:nvSpPr>
      <dsp:spPr>
        <a:xfrm rot="5400000">
          <a:off x="7606499" y="-3309633"/>
          <a:ext cx="687974" cy="7482810"/>
        </a:xfrm>
        <a:prstGeom prst="round2SameRect">
          <a:avLst/>
        </a:prstGeom>
        <a:solidFill>
          <a:schemeClr val="accent1">
            <a:lumMod val="20000"/>
            <a:lumOff val="80000"/>
            <a:alpha val="90000"/>
          </a:schemeClr>
        </a:solidFill>
        <a:ln w="1270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Study Setup Instructions</a:t>
          </a:r>
        </a:p>
      </dsp:txBody>
      <dsp:txXfrm rot="-5400000">
        <a:off x="4209081" y="121369"/>
        <a:ext cx="7449226" cy="620806"/>
      </dsp:txXfrm>
    </dsp:sp>
    <dsp:sp modelId="{89C0CD10-FC4F-4F58-AE57-C33B115B802B}">
      <dsp:nvSpPr>
        <dsp:cNvPr id="0" name=""/>
        <dsp:cNvSpPr/>
      </dsp:nvSpPr>
      <dsp:spPr>
        <a:xfrm>
          <a:off x="0" y="1787"/>
          <a:ext cx="4209081" cy="859968"/>
        </a:xfrm>
        <a:prstGeom prst="roundRect">
          <a:avLst/>
        </a:prstGeom>
        <a:solidFill>
          <a:srgbClr val="60165E"/>
        </a:solidFill>
        <a:ln w="12700" cap="sq" cmpd="sng" algn="ctr">
          <a:solidFill>
            <a:srgbClr val="60165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rtl="0">
            <a:lnSpc>
              <a:spcPct val="90000"/>
            </a:lnSpc>
            <a:spcBef>
              <a:spcPct val="0"/>
            </a:spcBef>
            <a:spcAft>
              <a:spcPct val="35000"/>
            </a:spcAft>
            <a:buNone/>
          </a:pPr>
          <a:r>
            <a:rPr lang="en-US" sz="4000" kern="1200" dirty="0" err="1"/>
            <a:t>Config.yaml</a:t>
          </a:r>
          <a:endParaRPr lang="en-US" sz="4000" kern="1200" dirty="0"/>
        </a:p>
      </dsp:txBody>
      <dsp:txXfrm>
        <a:off x="41980" y="43767"/>
        <a:ext cx="4125121" cy="776008"/>
      </dsp:txXfrm>
    </dsp:sp>
    <dsp:sp modelId="{10E8C1EE-5AD9-4A35-8659-EB2EE3917A3F}">
      <dsp:nvSpPr>
        <dsp:cNvPr id="0" name=""/>
        <dsp:cNvSpPr/>
      </dsp:nvSpPr>
      <dsp:spPr>
        <a:xfrm rot="5400000">
          <a:off x="7606499" y="-2406666"/>
          <a:ext cx="687974" cy="7482810"/>
        </a:xfrm>
        <a:prstGeom prst="round2SameRect">
          <a:avLst/>
        </a:prstGeom>
        <a:solidFill>
          <a:schemeClr val="accent1">
            <a:alpha val="90000"/>
            <a:tint val="40000"/>
            <a:hueOff val="0"/>
            <a:satOff val="0"/>
            <a:lumOff val="0"/>
            <a:alphaOff val="0"/>
          </a:schemeClr>
        </a:solidFill>
        <a:ln w="1270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kumimoji="0" lang="en-US" sz="2000" b="0" i="0" u="none" strike="noStrike" kern="1200" cap="none" spc="0" normalizeH="0" baseline="0" noProof="0" dirty="0">
              <a:ln>
                <a:noFill/>
              </a:ln>
              <a:effectLst/>
              <a:uLnTx/>
              <a:uFillTx/>
              <a:latin typeface="Trebuchet MS"/>
              <a:ea typeface="+mn-ea"/>
              <a:cs typeface="+mn-cs"/>
            </a:rPr>
            <a:t>Standard Specifications</a:t>
          </a:r>
        </a:p>
      </dsp:txBody>
      <dsp:txXfrm rot="-5400000">
        <a:off x="4209081" y="1024336"/>
        <a:ext cx="7449226" cy="620806"/>
      </dsp:txXfrm>
    </dsp:sp>
    <dsp:sp modelId="{F77E1080-25EC-48E0-85F2-05C153723BE5}">
      <dsp:nvSpPr>
        <dsp:cNvPr id="0" name=""/>
        <dsp:cNvSpPr/>
      </dsp:nvSpPr>
      <dsp:spPr>
        <a:xfrm>
          <a:off x="0" y="904754"/>
          <a:ext cx="4209081" cy="859968"/>
        </a:xfrm>
        <a:prstGeom prst="roundRect">
          <a:avLst/>
        </a:prstGeom>
        <a:solidFill>
          <a:srgbClr val="811D7F"/>
        </a:solidFill>
        <a:ln w="12700" cap="sq" cmpd="sng" algn="ctr">
          <a:solidFill>
            <a:srgbClr val="811D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err="1"/>
            <a:t>Spec_Default.R</a:t>
          </a:r>
          <a:endParaRPr lang="en-US" sz="4000" kern="1200" dirty="0"/>
        </a:p>
      </dsp:txBody>
      <dsp:txXfrm>
        <a:off x="41980" y="946734"/>
        <a:ext cx="4125121" cy="776008"/>
      </dsp:txXfrm>
    </dsp:sp>
    <dsp:sp modelId="{4A017054-E208-4A8B-A874-3B80F23C515E}">
      <dsp:nvSpPr>
        <dsp:cNvPr id="0" name=""/>
        <dsp:cNvSpPr/>
      </dsp:nvSpPr>
      <dsp:spPr>
        <a:xfrm rot="5400000">
          <a:off x="7606499" y="-1503699"/>
          <a:ext cx="687974" cy="7482810"/>
        </a:xfrm>
        <a:prstGeom prst="round2SameRect">
          <a:avLst/>
        </a:prstGeom>
        <a:solidFill>
          <a:schemeClr val="accent1">
            <a:lumMod val="20000"/>
            <a:lumOff val="80000"/>
            <a:alpha val="90000"/>
          </a:schemeClr>
        </a:solidFill>
        <a:ln w="1270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Study specific overrides</a:t>
          </a:r>
        </a:p>
      </dsp:txBody>
      <dsp:txXfrm rot="-5400000">
        <a:off x="4209081" y="1927303"/>
        <a:ext cx="7449226" cy="620806"/>
      </dsp:txXfrm>
    </dsp:sp>
    <dsp:sp modelId="{642A23A2-36EF-4A92-8CC4-AB9D0DB50C3D}">
      <dsp:nvSpPr>
        <dsp:cNvPr id="0" name=""/>
        <dsp:cNvSpPr/>
      </dsp:nvSpPr>
      <dsp:spPr>
        <a:xfrm>
          <a:off x="0" y="1807721"/>
          <a:ext cx="4209081" cy="859968"/>
        </a:xfrm>
        <a:prstGeom prst="roundRect">
          <a:avLst/>
        </a:prstGeom>
        <a:solidFill>
          <a:srgbClr val="9D239A">
            <a:alpha val="89804"/>
          </a:srgbClr>
        </a:solidFill>
        <a:ln w="12700" cap="sq" cmpd="sng" algn="ctr">
          <a:solidFill>
            <a:srgbClr val="9D239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Spec_{study}.R</a:t>
          </a:r>
        </a:p>
      </dsp:txBody>
      <dsp:txXfrm>
        <a:off x="41980" y="1849701"/>
        <a:ext cx="4125121" cy="776008"/>
      </dsp:txXfrm>
    </dsp:sp>
    <dsp:sp modelId="{EFDD831B-9EBA-45AD-8D3F-D906B5E918DB}">
      <dsp:nvSpPr>
        <dsp:cNvPr id="0" name=""/>
        <dsp:cNvSpPr/>
      </dsp:nvSpPr>
      <dsp:spPr>
        <a:xfrm rot="5400000">
          <a:off x="7606499" y="-600732"/>
          <a:ext cx="687974" cy="7482810"/>
        </a:xfrm>
        <a:prstGeom prst="round2SameRect">
          <a:avLst/>
        </a:prstGeom>
        <a:solidFill>
          <a:schemeClr val="accent1">
            <a:alpha val="90000"/>
            <a:tint val="40000"/>
            <a:hueOff val="0"/>
            <a:satOff val="0"/>
            <a:lumOff val="0"/>
            <a:alphaOff val="0"/>
          </a:schemeClr>
        </a:solidFill>
        <a:ln w="1270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latin typeface="Trebuchet MS"/>
            </a:rPr>
            <a:t>Pre/post process, derive custom datasets, other helper functions.</a:t>
          </a:r>
        </a:p>
      </dsp:txBody>
      <dsp:txXfrm rot="-5400000">
        <a:off x="4209081" y="2830270"/>
        <a:ext cx="7449226" cy="620806"/>
      </dsp:txXfrm>
    </dsp:sp>
    <dsp:sp modelId="{B9F1CDD5-4824-4ED2-99B6-76A58A112ABB}">
      <dsp:nvSpPr>
        <dsp:cNvPr id="0" name=""/>
        <dsp:cNvSpPr/>
      </dsp:nvSpPr>
      <dsp:spPr>
        <a:xfrm>
          <a:off x="0" y="2710688"/>
          <a:ext cx="4209081" cy="859968"/>
        </a:xfrm>
        <a:prstGeom prst="roundRect">
          <a:avLst/>
        </a:prstGeom>
        <a:solidFill>
          <a:srgbClr val="CA84C3"/>
        </a:solidFill>
        <a:ln w="12700" cap="sq" cmpd="sng" algn="ctr">
          <a:solidFill>
            <a:srgbClr val="CA84C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rtl="0">
            <a:lnSpc>
              <a:spcPct val="90000"/>
            </a:lnSpc>
            <a:spcBef>
              <a:spcPct val="0"/>
            </a:spcBef>
            <a:spcAft>
              <a:spcPct val="35000"/>
            </a:spcAft>
            <a:buNone/>
          </a:pPr>
          <a:r>
            <a:rPr lang="en-US" sz="4000" kern="1200" dirty="0" err="1">
              <a:latin typeface="Trebuchet MS"/>
            </a:rPr>
            <a:t>Utils.R</a:t>
          </a:r>
          <a:endParaRPr lang="en-US" sz="4000" kern="1200" dirty="0">
            <a:latin typeface="Trebuchet MS"/>
          </a:endParaRPr>
        </a:p>
      </dsp:txBody>
      <dsp:txXfrm>
        <a:off x="41980" y="2752668"/>
        <a:ext cx="4125121" cy="776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17E29-B16F-4D33-8C41-1B4AE3987D0B}">
      <dsp:nvSpPr>
        <dsp:cNvPr id="0" name=""/>
        <dsp:cNvSpPr/>
      </dsp:nvSpPr>
      <dsp:spPr>
        <a:xfrm rot="5400000">
          <a:off x="7606499" y="-3309633"/>
          <a:ext cx="687974" cy="7482810"/>
        </a:xfrm>
        <a:prstGeom prst="round2SameRect">
          <a:avLst/>
        </a:prstGeom>
        <a:solidFill>
          <a:schemeClr val="accent1">
            <a:lumMod val="20000"/>
            <a:lumOff val="80000"/>
            <a:alpha val="90000"/>
          </a:schemeClr>
        </a:solidFill>
        <a:ln w="1270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Phased approach, enables visit windowing, higher-quality derivations, and additional parameter support in Phase 2.</a:t>
          </a:r>
        </a:p>
      </dsp:txBody>
      <dsp:txXfrm rot="-5400000">
        <a:off x="4209081" y="121369"/>
        <a:ext cx="7449226" cy="620806"/>
      </dsp:txXfrm>
    </dsp:sp>
    <dsp:sp modelId="{89C0CD10-FC4F-4F58-AE57-C33B115B802B}">
      <dsp:nvSpPr>
        <dsp:cNvPr id="0" name=""/>
        <dsp:cNvSpPr/>
      </dsp:nvSpPr>
      <dsp:spPr>
        <a:xfrm>
          <a:off x="0" y="1787"/>
          <a:ext cx="4209081" cy="859968"/>
        </a:xfrm>
        <a:prstGeom prst="roundRect">
          <a:avLst/>
        </a:prstGeom>
        <a:solidFill>
          <a:srgbClr val="60165E"/>
        </a:solidFill>
        <a:ln w="12700" cap="sq" cmpd="sng" algn="ctr">
          <a:solidFill>
            <a:srgbClr val="60165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dirty="0" err="1"/>
            <a:t>ADaM</a:t>
          </a:r>
          <a:r>
            <a:rPr lang="en-US" sz="2500" kern="1200" dirty="0"/>
            <a:t> Ingestion</a:t>
          </a:r>
        </a:p>
      </dsp:txBody>
      <dsp:txXfrm>
        <a:off x="41980" y="43767"/>
        <a:ext cx="4125121" cy="776008"/>
      </dsp:txXfrm>
    </dsp:sp>
    <dsp:sp modelId="{10E8C1EE-5AD9-4A35-8659-EB2EE3917A3F}">
      <dsp:nvSpPr>
        <dsp:cNvPr id="0" name=""/>
        <dsp:cNvSpPr/>
      </dsp:nvSpPr>
      <dsp:spPr>
        <a:xfrm rot="5400000">
          <a:off x="7606499" y="-2406666"/>
          <a:ext cx="687974" cy="7482810"/>
        </a:xfrm>
        <a:prstGeom prst="round2SameRect">
          <a:avLst/>
        </a:prstGeom>
        <a:solidFill>
          <a:schemeClr val="accent1">
            <a:alpha val="90000"/>
            <a:tint val="40000"/>
            <a:hueOff val="0"/>
            <a:satOff val="0"/>
            <a:lumOff val="0"/>
            <a:alphaOff val="0"/>
          </a:schemeClr>
        </a:solidFill>
        <a:ln w="1270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kumimoji="0" lang="en-US" sz="2000" b="0" i="0" u="none" strike="noStrike" kern="1200" cap="none" spc="0" normalizeH="0" baseline="0" noProof="0" dirty="0">
              <a:ln>
                <a:noFill/>
              </a:ln>
              <a:effectLst/>
              <a:uLnTx/>
              <a:uFillTx/>
              <a:latin typeface="Trebuchet MS"/>
              <a:ea typeface="+mn-ea"/>
              <a:cs typeface="+mn-cs"/>
            </a:rPr>
            <a:t>Natural language assistant that suggests analyses and generates R code to accelerate visualization development</a:t>
          </a:r>
        </a:p>
      </dsp:txBody>
      <dsp:txXfrm rot="-5400000">
        <a:off x="4209081" y="1024336"/>
        <a:ext cx="7449226" cy="620806"/>
      </dsp:txXfrm>
    </dsp:sp>
    <dsp:sp modelId="{F77E1080-25EC-48E0-85F2-05C153723BE5}">
      <dsp:nvSpPr>
        <dsp:cNvPr id="0" name=""/>
        <dsp:cNvSpPr/>
      </dsp:nvSpPr>
      <dsp:spPr>
        <a:xfrm>
          <a:off x="0" y="904754"/>
          <a:ext cx="4209081" cy="859968"/>
        </a:xfrm>
        <a:prstGeom prst="roundRect">
          <a:avLst/>
        </a:prstGeom>
        <a:solidFill>
          <a:srgbClr val="811D7F"/>
        </a:solidFill>
        <a:ln w="12700" cap="sq" cmpd="sng" algn="ctr">
          <a:solidFill>
            <a:srgbClr val="811D7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AI Integration (LUNA)</a:t>
          </a:r>
        </a:p>
      </dsp:txBody>
      <dsp:txXfrm>
        <a:off x="41980" y="946734"/>
        <a:ext cx="4125121" cy="776008"/>
      </dsp:txXfrm>
    </dsp:sp>
    <dsp:sp modelId="{4A017054-E208-4A8B-A874-3B80F23C515E}">
      <dsp:nvSpPr>
        <dsp:cNvPr id="0" name=""/>
        <dsp:cNvSpPr/>
      </dsp:nvSpPr>
      <dsp:spPr>
        <a:xfrm rot="5400000">
          <a:off x="7606499" y="-1503699"/>
          <a:ext cx="687974" cy="7482810"/>
        </a:xfrm>
        <a:prstGeom prst="round2SameRect">
          <a:avLst/>
        </a:prstGeom>
        <a:solidFill>
          <a:schemeClr val="accent1">
            <a:lumMod val="20000"/>
            <a:lumOff val="80000"/>
            <a:alpha val="90000"/>
          </a:schemeClr>
        </a:solidFill>
        <a:ln w="1270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Updated materials and guidance for clinical, statistical programming, and statistics users</a:t>
          </a:r>
        </a:p>
      </dsp:txBody>
      <dsp:txXfrm rot="-5400000">
        <a:off x="4209081" y="1927303"/>
        <a:ext cx="7449226" cy="620806"/>
      </dsp:txXfrm>
    </dsp:sp>
    <dsp:sp modelId="{642A23A2-36EF-4A92-8CC4-AB9D0DB50C3D}">
      <dsp:nvSpPr>
        <dsp:cNvPr id="0" name=""/>
        <dsp:cNvSpPr/>
      </dsp:nvSpPr>
      <dsp:spPr>
        <a:xfrm>
          <a:off x="0" y="1807721"/>
          <a:ext cx="4209081" cy="859968"/>
        </a:xfrm>
        <a:prstGeom prst="roundRect">
          <a:avLst/>
        </a:prstGeom>
        <a:solidFill>
          <a:srgbClr val="9D239A">
            <a:alpha val="89804"/>
          </a:srgbClr>
        </a:solidFill>
        <a:ln w="12700" cap="sq" cmpd="sng" algn="ctr">
          <a:solidFill>
            <a:srgbClr val="9D239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Enhanced Training</a:t>
          </a:r>
        </a:p>
      </dsp:txBody>
      <dsp:txXfrm>
        <a:off x="41980" y="1849701"/>
        <a:ext cx="4125121" cy="776008"/>
      </dsp:txXfrm>
    </dsp:sp>
    <dsp:sp modelId="{EFDD831B-9EBA-45AD-8D3F-D906B5E918DB}">
      <dsp:nvSpPr>
        <dsp:cNvPr id="0" name=""/>
        <dsp:cNvSpPr/>
      </dsp:nvSpPr>
      <dsp:spPr>
        <a:xfrm rot="5400000">
          <a:off x="7606499" y="-600732"/>
          <a:ext cx="687974" cy="7482810"/>
        </a:xfrm>
        <a:prstGeom prst="round2SameRect">
          <a:avLst/>
        </a:prstGeom>
        <a:solidFill>
          <a:schemeClr val="accent1">
            <a:alpha val="90000"/>
            <a:tint val="40000"/>
            <a:hueOff val="0"/>
            <a:satOff val="0"/>
            <a:lumOff val="0"/>
            <a:alphaOff val="0"/>
          </a:schemeClr>
        </a:solidFill>
        <a:ln w="1270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latin typeface="Trebuchet MS"/>
            </a:rPr>
            <a:t>Personalized subject profiles integrating AE, Labs, Con Meds, Vitals, and ECGs for timeline comparison</a:t>
          </a:r>
        </a:p>
      </dsp:txBody>
      <dsp:txXfrm rot="-5400000">
        <a:off x="4209081" y="2830270"/>
        <a:ext cx="7449226" cy="620806"/>
      </dsp:txXfrm>
    </dsp:sp>
    <dsp:sp modelId="{B9F1CDD5-4824-4ED2-99B6-76A58A112ABB}">
      <dsp:nvSpPr>
        <dsp:cNvPr id="0" name=""/>
        <dsp:cNvSpPr/>
      </dsp:nvSpPr>
      <dsp:spPr>
        <a:xfrm>
          <a:off x="0" y="2710688"/>
          <a:ext cx="4209081" cy="859968"/>
        </a:xfrm>
        <a:prstGeom prst="roundRect">
          <a:avLst/>
        </a:prstGeom>
        <a:solidFill>
          <a:srgbClr val="CA84C3"/>
        </a:solidFill>
        <a:ln w="12700" cap="sq" cmpd="sng" algn="ctr">
          <a:solidFill>
            <a:srgbClr val="CA84C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dirty="0">
              <a:latin typeface="Trebuchet MS"/>
            </a:rPr>
            <a:t>Patient Views         (Stacked Visuals)</a:t>
          </a:r>
        </a:p>
      </dsp:txBody>
      <dsp:txXfrm>
        <a:off x="41980" y="2752668"/>
        <a:ext cx="4125121" cy="776008"/>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F0459-9244-4E17-A36B-6C3AFFC315F5}"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E8077-8984-4A22-B8C2-43475DC378CF}" type="slidenum">
              <a:rPr lang="en-US" smtClean="0"/>
              <a:t>‹#›</a:t>
            </a:fld>
            <a:endParaRPr lang="en-US"/>
          </a:p>
        </p:txBody>
      </p:sp>
    </p:spTree>
    <p:extLst>
      <p:ext uri="{BB962C8B-B14F-4D97-AF65-F5344CB8AC3E}">
        <p14:creationId xmlns:p14="http://schemas.microsoft.com/office/powerpoint/2010/main" val="647454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being here. I’m Tamara Martin, project manager and statistical programming SME for CDEx. I lead collaboration between programming, clinical, and the CDEx dev team to ensure this tool delivers what teams need. Today I’ll cover what CDEx is, why it matters, how it works, and share what’s coming next. We will also dive into a short demo to introduce you into how the app works and why we are making some enhancements.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3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E8077-8984-4A22-B8C2-43475DC378CF}" type="slidenum">
              <a:rPr lang="en-US" smtClean="0"/>
              <a:t>11</a:t>
            </a:fld>
            <a:endParaRPr lang="en-US"/>
          </a:p>
        </p:txBody>
      </p:sp>
    </p:spTree>
    <p:extLst>
      <p:ext uri="{BB962C8B-B14F-4D97-AF65-F5344CB8AC3E}">
        <p14:creationId xmlns:p14="http://schemas.microsoft.com/office/powerpoint/2010/main" val="297118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you’re not an R user, it helps to understand the architecture. I want to take a moment to walk through the technical foundation of CDEx. Even though I’m not an R programmer myself — I primarily work in SAS — I’ve had the opportunity to manage this tool and collaborate closely with our R Shiny developers.</a:t>
            </a:r>
          </a:p>
          <a:p>
            <a:r>
              <a:rPr lang="en-US" dirty="0"/>
              <a:t>CDEx is built using the </a:t>
            </a:r>
            <a:r>
              <a:rPr lang="en-US" b="1" dirty="0"/>
              <a:t>Teal framework</a:t>
            </a:r>
            <a:r>
              <a:rPr lang="en-US" dirty="0"/>
              <a:t>, which is an open-source R package developed by Roche. It sits on top of </a:t>
            </a:r>
            <a:r>
              <a:rPr lang="en-US" b="1" dirty="0"/>
              <a:t>Shiny</a:t>
            </a:r>
            <a:r>
              <a:rPr lang="en-US" dirty="0"/>
              <a:t>, the R platform for interactive web applications. Teal adds structure, flexibility, and scalability to how data is visualized.</a:t>
            </a:r>
          </a:p>
          <a:p>
            <a:r>
              <a:rPr lang="en-US" dirty="0"/>
              <a:t>The app uses </a:t>
            </a:r>
            <a:r>
              <a:rPr lang="en-US" b="1" dirty="0"/>
              <a:t>R6 classes</a:t>
            </a:r>
            <a:r>
              <a:rPr lang="en-US" dirty="0"/>
              <a:t>, which are object-oriented building blocks — think of them as containers for how data is read, how settings like dropdowns are configured, and how modules like AE or Lab plots are displayed.</a:t>
            </a:r>
          </a:p>
          <a:p>
            <a:r>
              <a:rPr lang="en-US" dirty="0"/>
              <a:t>There’s also a YAML configuration file, which is especially useful because it makes onboarding a new study low-code. That means most of the heavy lifting is done once, and reused many times — we just plug in new study-specific content when needed.</a:t>
            </a:r>
          </a:p>
          <a:p>
            <a:r>
              <a:rPr lang="en-US" dirty="0"/>
              <a:t>If you’re coming from a SAS background like I am, just know that this architecture is what allows CDEx to be so flexible and fast when a new study needs to go live.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B8535-DC0F-AF47-A510-8461A80C06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191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7E9F0-C8EB-B4C0-06FD-BC628636A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7E905-112B-D167-6E42-6B63DBB98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70988-A832-2A4F-F8B3-83BFE6A5EF8E}"/>
              </a:ext>
            </a:extLst>
          </p:cNvPr>
          <p:cNvSpPr>
            <a:spLocks noGrp="1"/>
          </p:cNvSpPr>
          <p:nvPr>
            <p:ph type="body" idx="1"/>
          </p:nvPr>
        </p:nvSpPr>
        <p:spPr/>
        <p:txBody>
          <a:bodyPr/>
          <a:lstStyle/>
          <a:p>
            <a:r>
              <a:rPr lang="en-US" dirty="0"/>
              <a:t>Here’s how a new study is added to CDEx.</a:t>
            </a:r>
          </a:p>
          <a:p>
            <a:r>
              <a:rPr lang="en-US" dirty="0"/>
              <a:t>First, we edit the </a:t>
            </a:r>
            <a:r>
              <a:rPr lang="en-US" b="1" dirty="0"/>
              <a:t>YAML file</a:t>
            </a:r>
            <a:r>
              <a:rPr lang="en-US" dirty="0"/>
              <a:t> to point to the correct SDTM folder and specify the domains we want to load — like AE, LB, DM, and so on.</a:t>
            </a:r>
          </a:p>
          <a:p>
            <a:r>
              <a:rPr lang="en-US" dirty="0"/>
              <a:t>Then, we create a </a:t>
            </a:r>
            <a:r>
              <a:rPr lang="en-US" b="1" dirty="0"/>
              <a:t>spec_{study}.R file</a:t>
            </a:r>
            <a:r>
              <a:rPr lang="en-US" dirty="0"/>
              <a:t>. This is where we can customize the behavior for a study. Most studies work well with our standard logic, but if we need to tweak something — for example, a unique AE derivation or a new efficacy domain — we can either </a:t>
            </a:r>
            <a:r>
              <a:rPr lang="en-US" b="1" dirty="0"/>
              <a:t>override</a:t>
            </a:r>
            <a:r>
              <a:rPr lang="en-US" dirty="0"/>
              <a:t> the default behavior or </a:t>
            </a:r>
            <a:r>
              <a:rPr lang="en-US" b="1" dirty="0"/>
              <a:t>extend</a:t>
            </a:r>
            <a:r>
              <a:rPr lang="en-US" dirty="0"/>
              <a:t> it by adding new derivations.</a:t>
            </a:r>
          </a:p>
          <a:p>
            <a:r>
              <a:rPr lang="en-US" dirty="0"/>
              <a:t>One of the biggest strengths here is modularity. Each of the Data, Settings, and App components runs independently but integrates smoothly. This lets us test and validate efficiently, without rewriting from scratch.</a:t>
            </a:r>
          </a:p>
          <a:p>
            <a:r>
              <a:rPr lang="en-US" dirty="0"/>
              <a:t>Once those files are updated, the app is launched using </a:t>
            </a:r>
            <a:r>
              <a:rPr lang="en-US" dirty="0" err="1"/>
              <a:t>app.R</a:t>
            </a:r>
            <a:r>
              <a:rPr lang="en-US" dirty="0"/>
              <a:t> — and the result is a working, interactive dashboard tailored to that study. This setup is one of the reasons we’re able to implement CDEx in parallel with other reporting timelines.</a:t>
            </a:r>
          </a:p>
          <a:p>
            <a:pPr marL="0" indent="0">
              <a:buFontTx/>
              <a:buNone/>
            </a:pPr>
            <a:endParaRPr lang="en-US" dirty="0"/>
          </a:p>
        </p:txBody>
      </p:sp>
      <p:sp>
        <p:nvSpPr>
          <p:cNvPr id="4" name="Slide Number Placeholder 3">
            <a:extLst>
              <a:ext uri="{FF2B5EF4-FFF2-40B4-BE49-F238E27FC236}">
                <a16:creationId xmlns:a16="http://schemas.microsoft.com/office/drawing/2014/main" id="{8677D87F-4F95-FB8D-67A8-DE13FD6785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B8535-DC0F-AF47-A510-8461A80C06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71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7E9F0-C8EB-B4C0-06FD-BC628636A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7E905-112B-D167-6E42-6B63DBB98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70988-A832-2A4F-F8B3-83BFE6A5EF8E}"/>
              </a:ext>
            </a:extLst>
          </p:cNvPr>
          <p:cNvSpPr>
            <a:spLocks noGrp="1"/>
          </p:cNvSpPr>
          <p:nvPr>
            <p:ph type="body" idx="1"/>
          </p:nvPr>
        </p:nvSpPr>
        <p:spPr/>
        <p:txBody>
          <a:bodyPr/>
          <a:lstStyle/>
          <a:p>
            <a:pPr>
              <a:buFont typeface="Arial" panose="020B0604020202020204" pitchFamily="34" charset="0"/>
              <a:buChar char="•"/>
            </a:pPr>
            <a:r>
              <a:rPr lang="en-US" dirty="0"/>
              <a:t>YAML + modular design means </a:t>
            </a:r>
            <a:r>
              <a:rPr lang="en-US" b="1" dirty="0"/>
              <a:t>low-code onboarding</a:t>
            </a:r>
            <a:r>
              <a:rPr lang="en-US" dirty="0"/>
              <a:t> for new studies</a:t>
            </a:r>
          </a:p>
          <a:p>
            <a:pPr>
              <a:buFont typeface="Arial" panose="020B0604020202020204" pitchFamily="34" charset="0"/>
              <a:buChar char="•"/>
            </a:pPr>
            <a:r>
              <a:rPr lang="en-US" dirty="0"/>
              <a:t>R6 + Teal makes the platform </a:t>
            </a:r>
            <a:r>
              <a:rPr lang="en-US" b="1" dirty="0"/>
              <a:t>scalable and reusable</a:t>
            </a:r>
            <a:endParaRPr lang="en-US" dirty="0"/>
          </a:p>
          <a:p>
            <a:pPr>
              <a:buFont typeface="Arial" panose="020B0604020202020204" pitchFamily="34" charset="0"/>
              <a:buChar char="•"/>
            </a:pPr>
            <a:r>
              <a:rPr lang="en-US" dirty="0"/>
              <a:t>Custom logic is isolated to specific files, enabling faster iteration</a:t>
            </a:r>
          </a:p>
          <a:p>
            <a:pPr marL="0" indent="0">
              <a:buFontTx/>
              <a:buNone/>
            </a:pPr>
            <a:endParaRPr lang="en-US" dirty="0"/>
          </a:p>
          <a:p>
            <a:r>
              <a:rPr lang="en-US" b="1" dirty="0"/>
              <a:t>🔹 Why CDEx Uses R6</a:t>
            </a:r>
          </a:p>
          <a:p>
            <a:r>
              <a:rPr lang="en-US" dirty="0"/>
              <a:t>CDEx is structured using </a:t>
            </a:r>
            <a:r>
              <a:rPr lang="en-US" b="1" dirty="0"/>
              <a:t>R6 classes</a:t>
            </a:r>
            <a:r>
              <a:rPr lang="en-US" dirty="0"/>
              <a:t> to split the app into manageable, reusable pieces:</a:t>
            </a:r>
          </a:p>
          <a:p>
            <a:pPr>
              <a:buFont typeface="Arial" panose="020B0604020202020204" pitchFamily="34" charset="0"/>
              <a:buChar char="•"/>
            </a:pPr>
            <a:r>
              <a:rPr lang="en-US" b="1" dirty="0"/>
              <a:t>Data class</a:t>
            </a:r>
            <a:r>
              <a:rPr lang="en-US" dirty="0"/>
              <a:t> handles how data is read and derived</a:t>
            </a:r>
          </a:p>
          <a:p>
            <a:pPr>
              <a:buFont typeface="Arial" panose="020B0604020202020204" pitchFamily="34" charset="0"/>
              <a:buChar char="•"/>
            </a:pPr>
            <a:r>
              <a:rPr lang="en-US" b="1" dirty="0"/>
              <a:t>Settings class</a:t>
            </a:r>
            <a:r>
              <a:rPr lang="en-US" dirty="0"/>
              <a:t> controls the UI settings and dropdowns</a:t>
            </a:r>
          </a:p>
          <a:p>
            <a:pPr>
              <a:buFont typeface="Arial" panose="020B0604020202020204" pitchFamily="34" charset="0"/>
              <a:buChar char="•"/>
            </a:pPr>
            <a:r>
              <a:rPr lang="en-US" b="1" dirty="0"/>
              <a:t>App class</a:t>
            </a:r>
            <a:r>
              <a:rPr lang="en-US" dirty="0"/>
              <a:t> defines which modules show up and how the app looks</a:t>
            </a:r>
          </a:p>
          <a:p>
            <a:r>
              <a:rPr lang="en-US"/>
              <a:t>Each of these "classes" acts like a self-contained object: they store data, perform actions, and can be customized without affecting the rest of the app.</a:t>
            </a:r>
          </a:p>
          <a:p>
            <a:pPr marL="0" indent="0">
              <a:buFontTx/>
              <a:buNone/>
            </a:pPr>
            <a:endParaRPr lang="en-US" dirty="0"/>
          </a:p>
        </p:txBody>
      </p:sp>
      <p:sp>
        <p:nvSpPr>
          <p:cNvPr id="4" name="Slide Number Placeholder 3">
            <a:extLst>
              <a:ext uri="{FF2B5EF4-FFF2-40B4-BE49-F238E27FC236}">
                <a16:creationId xmlns:a16="http://schemas.microsoft.com/office/drawing/2014/main" id="{8677D87F-4F95-FB8D-67A8-DE13FD6785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B8535-DC0F-AF47-A510-8461A80C06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123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E8077-8984-4A22-B8C2-43475DC378CF}" type="slidenum">
              <a:rPr lang="en-US" smtClean="0"/>
              <a:t>15</a:t>
            </a:fld>
            <a:endParaRPr lang="en-US"/>
          </a:p>
        </p:txBody>
      </p:sp>
    </p:spTree>
    <p:extLst>
      <p:ext uri="{BB962C8B-B14F-4D97-AF65-F5344CB8AC3E}">
        <p14:creationId xmlns:p14="http://schemas.microsoft.com/office/powerpoint/2010/main" val="1572460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ADaM</a:t>
            </a:r>
            <a:r>
              <a:rPr lang="en-US" b="1" dirty="0"/>
              <a:t> Ingestion (Phased Approach):</a:t>
            </a:r>
            <a:br>
              <a:rPr lang="en-US" dirty="0"/>
            </a:br>
            <a:r>
              <a:rPr lang="en-US" dirty="0"/>
              <a:t>We're rolling out </a:t>
            </a:r>
            <a:r>
              <a:rPr lang="en-US" dirty="0" err="1"/>
              <a:t>ADaM</a:t>
            </a:r>
            <a:r>
              <a:rPr lang="en-US" dirty="0"/>
              <a:t> ingestion in phases. Phase 1 continues to use SDTM as we do today, while Phase 2 allows us to ingest </a:t>
            </a:r>
            <a:r>
              <a:rPr lang="en-US" dirty="0" err="1"/>
              <a:t>ADaM</a:t>
            </a:r>
            <a:r>
              <a:rPr lang="en-US" dirty="0"/>
              <a:t> datasets. This enables more accurate visit windowing, significantly improves derivation quality, and unlocks the ability to create additional derived parameters—aligning CDEx closer to the outputs used for statistical analysis.</a:t>
            </a:r>
          </a:p>
          <a:p>
            <a:r>
              <a:rPr lang="en-US" b="1" dirty="0"/>
              <a:t>AI Integration (LUNA Tool):</a:t>
            </a:r>
            <a:br>
              <a:rPr lang="en-US" dirty="0"/>
            </a:br>
            <a:r>
              <a:rPr lang="en-US" dirty="0"/>
              <a:t>We’re integrating a tool we call LUNA, which functions like ChatGPT for clinical visualizations. Clinical stakeholders or end users can type a request in natural language—like asking to visualize a specific subset of patients—and LUNA suggests the best statistical method and generates R code. This code can then be quickly implemented by our R/Shiny developers, shortening the turnaround for custom requests.</a:t>
            </a:r>
          </a:p>
          <a:p>
            <a:r>
              <a:rPr lang="en-US" b="1" dirty="0"/>
              <a:t>Broader Rollout:</a:t>
            </a:r>
            <a:br>
              <a:rPr lang="en-US" dirty="0"/>
            </a:br>
            <a:r>
              <a:rPr lang="en-US" dirty="0"/>
              <a:t>Since this abstract was originally submitted, we’ve expanded CDEx from Early Development into Late Development. By the end of July, we expect all ED studies to be live in CDEx, along with 30 studies in Late Dev HOCT. This scale-up has been supported by updates to our process and stronger collaboration with clinical and programming leads.</a:t>
            </a:r>
          </a:p>
          <a:p>
            <a:r>
              <a:rPr lang="en-US" b="1" dirty="0"/>
              <a:t>Enhanced Training:</a:t>
            </a:r>
            <a:br>
              <a:rPr lang="en-US" dirty="0"/>
            </a:br>
            <a:r>
              <a:rPr lang="en-US" dirty="0"/>
              <a:t>To support broader adoption, we’ve enhanced our training materials for clinical, statistics, and statistical programming audiences. These include written guides, live walk-throughs, and role-specific support to make sure teams can navigate CDEx effectively and confidently.</a:t>
            </a:r>
          </a:p>
          <a:p>
            <a:r>
              <a:rPr lang="en-US" b="1" dirty="0"/>
              <a:t>Patient Views (Stacked Visuals):</a:t>
            </a:r>
            <a:br>
              <a:rPr lang="en-US" dirty="0"/>
            </a:br>
            <a:r>
              <a:rPr lang="en-US" dirty="0"/>
              <a:t>One of our newest features is Patient Views, which provides personalized subject timelines. These stacked visuals allow users to compare AEs, Labs, Con Meds, Vital Signs, and ECGs all in one place. This helps clinicians better understand each patient’s safety story at a glance.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B8535-DC0F-AF47-A510-8461A80C06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35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E8077-8984-4A22-B8C2-43475DC378CF}" type="slidenum">
              <a:rPr lang="en-US" smtClean="0"/>
              <a:t>17</a:t>
            </a:fld>
            <a:endParaRPr lang="en-US"/>
          </a:p>
        </p:txBody>
      </p:sp>
    </p:spTree>
    <p:extLst>
      <p:ext uri="{BB962C8B-B14F-4D97-AF65-F5344CB8AC3E}">
        <p14:creationId xmlns:p14="http://schemas.microsoft.com/office/powerpoint/2010/main" val="2603102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644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219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57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E8077-8984-4A22-B8C2-43475DC378CF}" type="slidenum">
              <a:rPr lang="en-US" smtClean="0"/>
              <a:t>3</a:t>
            </a:fld>
            <a:endParaRPr lang="en-US"/>
          </a:p>
        </p:txBody>
      </p:sp>
    </p:spTree>
    <p:extLst>
      <p:ext uri="{BB962C8B-B14F-4D97-AF65-F5344CB8AC3E}">
        <p14:creationId xmlns:p14="http://schemas.microsoft.com/office/powerpoint/2010/main" val="342779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197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Data Table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Allows users to review a listings of clinical data across different domains and organize the information for detailed analysis.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14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Data Table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Allows users to review a listings of clinical data across different domains and organize the information for detailed analysis.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738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Data Table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Allows users to review a listings of clinical data across different domains and organize the information for detailed analysis.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816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Data Table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Allows users to review a listings of clinical data across different domains and organize the information for detailed analysis.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244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Variable Browser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Offers univariate descriptive analysis for each variable within the domain datasets. This tab helps users visualize continuous variables through:</a:t>
            </a:r>
          </a:p>
          <a:p>
            <a:pPr marL="742950" marR="0" lvl="1" indent="-285750">
              <a:spcBef>
                <a:spcPts val="0"/>
              </a:spcBef>
              <a:spcAft>
                <a:spcPts val="600"/>
              </a:spcAft>
              <a:buFont typeface="+mj-lt"/>
              <a:buAutoNum type="alphaL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Horizontal Boxplots</a:t>
            </a:r>
          </a:p>
          <a:p>
            <a:pPr marL="742950" marR="0" lvl="1" indent="-285750">
              <a:spcBef>
                <a:spcPts val="0"/>
              </a:spcBef>
              <a:spcAft>
                <a:spcPts val="600"/>
              </a:spcAft>
              <a:buFont typeface="+mj-lt"/>
              <a:buAutoNum type="alphaL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Density Plots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672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Study Population</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Provides a critical overview of patient characteristics and study populations.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Demographics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Offers detailed demographic statistics by treatments, country, regions, and etc.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927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Variable Browser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Offers univariate descriptive analysis for each variable within the domain datasets. This tab helps users visualize continuous variables through:</a:t>
            </a:r>
          </a:p>
          <a:p>
            <a:pPr marL="742950" marR="0" lvl="1" indent="-285750">
              <a:spcBef>
                <a:spcPts val="0"/>
              </a:spcBef>
              <a:spcAft>
                <a:spcPts val="600"/>
              </a:spcAft>
              <a:buFont typeface="+mj-lt"/>
              <a:buAutoNum type="alphaL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Horizontal Boxplots</a:t>
            </a:r>
          </a:p>
          <a:p>
            <a:pPr marL="742950" marR="0" lvl="1" indent="-285750">
              <a:spcBef>
                <a:spcPts val="0"/>
              </a:spcBef>
              <a:spcAft>
                <a:spcPts val="600"/>
              </a:spcAft>
              <a:buFont typeface="+mj-lt"/>
              <a:buAutoNum type="alphaL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Density Plots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970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Variable Browser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Offers univariate descriptive analysis for each variable within the domain datasets. This tab helps users visualize continuous variables through:</a:t>
            </a:r>
          </a:p>
          <a:p>
            <a:pPr marL="742950" marR="0" lvl="1" indent="-285750">
              <a:spcBef>
                <a:spcPts val="0"/>
              </a:spcBef>
              <a:spcAft>
                <a:spcPts val="600"/>
              </a:spcAft>
              <a:buFont typeface="+mj-lt"/>
              <a:buAutoNum type="alphaL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Horizontal Boxplots</a:t>
            </a:r>
          </a:p>
          <a:p>
            <a:pPr marL="742950" marR="0" lvl="1" indent="-285750">
              <a:spcBef>
                <a:spcPts val="0"/>
              </a:spcBef>
              <a:spcAft>
                <a:spcPts val="600"/>
              </a:spcAft>
              <a:buFont typeface="+mj-lt"/>
              <a:buAutoNum type="alphaL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Density Plots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63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Disposition Table</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Displays a summary of the patient disposition (e.g., randomized, treated, discontinued).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93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mission with CDEx is to provide a tool that empowers data-driven decisions throughout the life of a clinical trial. It leverages cutting-edge technology to deliver both interactive and static outputs that help uncover meaningful insights from clinical data.</a:t>
            </a:r>
          </a:p>
          <a:p>
            <a:endParaRPr lang="en-US" dirty="0"/>
          </a:p>
          <a:p>
            <a:r>
              <a:rPr lang="en-US" dirty="0"/>
              <a:t>But behind every visualization, behind every safety trend or efficacy signal — is a patient. Patients are truly at the heart of everything we do. They're waiting for a breakthrough. They're hoping for a treatment that can give them more time, more options, more hope.</a:t>
            </a:r>
          </a:p>
          <a:p>
            <a:endParaRPr lang="en-US" dirty="0"/>
          </a:p>
          <a:p>
            <a:r>
              <a:rPr lang="en-US" dirty="0"/>
              <a:t>That’s why speed matters. Our clinical stakeholders need the ability to move fast and make informed decisions — to escalate when we see promise, and to stop when we don’t. This ‘go fast, kill fast’ mindset means we need rapid, reliable access to safety and efficacy data.</a:t>
            </a:r>
          </a:p>
          <a:p>
            <a:endParaRPr lang="en-US" dirty="0"/>
          </a:p>
          <a:p>
            <a:r>
              <a:rPr lang="en-US" dirty="0"/>
              <a:t>And that’s where CDEx comes in. It provides a consistent, dynamic, and interactive platform to explore clinical data in near real time — accelerating decisions that ultimately impact patient outcomes.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B8535-DC0F-AF47-A510-8461A80C06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047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Death Table:</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Displays a death summary of the patients.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637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Death Table:</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Displays a death summary of the patients.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209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Death Table:</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Displays a death summary of the patients.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132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751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240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Laboratory Data</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CDEx also supports detailed visualizations of laboratory results, including:</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Summary Statistics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Provides a summary table of laboratory data, allowing users to select treatment variables, endpoints, and summary variables for customized views.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Individual Waterfall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Displays the mean or median values of laboratory parameters for individual patients across treatment arms, with customization options for post-baseline changes and specific patient selections.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Shift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Compares changes in lab values between treatments from baseline to the end of the study, including options to show linear regression and scatter plots.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Individual </a:t>
            </a: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Linechart</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Visualizes individual data points over time for different treatment arms, with customization options for facets and the number of columns.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Mean with Error Bars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By Treatment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Displays the average laboratory values for each treatment group, along with error bars to show variability.</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Box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Provides a visual summary of lab values across treatment groups by study visit.</a:t>
            </a:r>
          </a:p>
          <a:p>
            <a:pPr marL="742950" marR="0" lvl="1" indent="-285750">
              <a:spcBef>
                <a:spcPts val="0"/>
              </a:spcBef>
              <a:spcAft>
                <a:spcPts val="600"/>
              </a:spcAft>
              <a:buFont typeface="+mj-lt"/>
              <a:buAutoNum type="alphaLcPeriod"/>
            </a:pP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Oneway</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Anova</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Analysis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Analyzes the differences between treatment groups using </a:t>
            </a:r>
            <a:r>
              <a:rPr lang="en-US" sz="1000" dirty="0" err="1">
                <a:effectLst/>
                <a:latin typeface="Arial" panose="020B0604020202020204" pitchFamily="34" charset="0"/>
                <a:ea typeface="Times New Roman" panose="02020603050405020304" pitchFamily="18" charset="0"/>
                <a:cs typeface="Times New Roman" panose="02020603050405020304" pitchFamily="18" charset="0"/>
              </a:rPr>
              <a:t>Oneway</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dirty="0" err="1">
                <a:effectLst/>
                <a:latin typeface="Arial" panose="020B0604020202020204" pitchFamily="34" charset="0"/>
                <a:ea typeface="Times New Roman" panose="02020603050405020304" pitchFamily="18" charset="0"/>
                <a:cs typeface="Times New Roman" panose="02020603050405020304" pitchFamily="18" charset="0"/>
              </a:rPr>
              <a:t>Anova</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plots, with customization options for data points and axis values.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026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Laboratory Data</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CDEx also supports detailed visualizations of laboratory results, including:</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Summary Statistics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Provides a summary table of laboratory data, allowing users to select treatment variables, endpoints, and summary variables for customized views.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Individual Waterfall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Displays the mean or median values of laboratory parameters for individual patients across treatment arms, with customization options for post-baseline changes and specific patient selections.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Shift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Compares changes in lab values between treatments from baseline to the end of the study, including options to show linear regression and scatter plots.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Individual </a:t>
            </a: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Linechart</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Visualizes individual data points over time for different treatment arms, with customization options for facets and the number of columns.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Mean with Error Bars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By Treatment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Displays the average laboratory values for each treatment group, along with error bars to show variability.</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Box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Provides a visual summary of lab values across treatment groups by study visit.</a:t>
            </a:r>
          </a:p>
          <a:p>
            <a:pPr marL="742950" marR="0" lvl="1" indent="-285750">
              <a:spcBef>
                <a:spcPts val="0"/>
              </a:spcBef>
              <a:spcAft>
                <a:spcPts val="600"/>
              </a:spcAft>
              <a:buFont typeface="+mj-lt"/>
              <a:buAutoNum type="alphaLcPeriod"/>
            </a:pP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Oneway</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Anova</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Analysis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Analyzes the differences between treatment groups using </a:t>
            </a:r>
            <a:r>
              <a:rPr lang="en-US" sz="1000" dirty="0" err="1">
                <a:effectLst/>
                <a:latin typeface="Arial" panose="020B0604020202020204" pitchFamily="34" charset="0"/>
                <a:ea typeface="Times New Roman" panose="02020603050405020304" pitchFamily="18" charset="0"/>
                <a:cs typeface="Times New Roman" panose="02020603050405020304" pitchFamily="18" charset="0"/>
              </a:rPr>
              <a:t>Oneway</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dirty="0" err="1">
                <a:effectLst/>
                <a:latin typeface="Arial" panose="020B0604020202020204" pitchFamily="34" charset="0"/>
                <a:ea typeface="Times New Roman" panose="02020603050405020304" pitchFamily="18" charset="0"/>
                <a:cs typeface="Times New Roman" panose="02020603050405020304" pitchFamily="18" charset="0"/>
              </a:rPr>
              <a:t>Anova</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plots, with customization options for data points and axis values.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82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Laboratory Data</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CDEx also supports detailed visualizations of laboratory results, including:</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Summary Statistics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Provides a summary table of laboratory data, allowing users to select treatment variables, endpoints, and summary variables for customized views.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Individual Waterfall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Displays the mean or median values of laboratory parameters for individual patients across treatment arms, with customization options for post-baseline changes and specific patient selections.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Shift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Compares changes in lab values between treatments from baseline to the end of the study, including options to show linear regression and scatter plots.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Individual </a:t>
            </a: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Linechart</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Visualizes individual data points over time for different treatment arms, with customization options for facets and the number of columns.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Mean with Error Bars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By Treatment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Displays the average laboratory values for each treatment group, along with error bars to show variability.</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Box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Provides a visual summary of lab values across treatment groups by study visit.</a:t>
            </a:r>
          </a:p>
          <a:p>
            <a:pPr marL="742950" marR="0" lvl="1" indent="-285750">
              <a:spcBef>
                <a:spcPts val="0"/>
              </a:spcBef>
              <a:spcAft>
                <a:spcPts val="600"/>
              </a:spcAft>
              <a:buFont typeface="+mj-lt"/>
              <a:buAutoNum type="alphaLcPeriod"/>
            </a:pP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Oneway</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Anova</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Analysis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Analyzes the differences between treatment groups using </a:t>
            </a:r>
            <a:r>
              <a:rPr lang="en-US" sz="1000" dirty="0" err="1">
                <a:effectLst/>
                <a:latin typeface="Arial" panose="020B0604020202020204" pitchFamily="34" charset="0"/>
                <a:ea typeface="Times New Roman" panose="02020603050405020304" pitchFamily="18" charset="0"/>
                <a:cs typeface="Times New Roman" panose="02020603050405020304" pitchFamily="18" charset="0"/>
              </a:rPr>
              <a:t>Oneway</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dirty="0" err="1">
                <a:effectLst/>
                <a:latin typeface="Arial" panose="020B0604020202020204" pitchFamily="34" charset="0"/>
                <a:ea typeface="Times New Roman" panose="02020603050405020304" pitchFamily="18" charset="0"/>
                <a:cs typeface="Times New Roman" panose="02020603050405020304" pitchFamily="18" charset="0"/>
              </a:rPr>
              <a:t>Anova</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plots, with customization options for data points and axis values.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28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600"/>
              </a:spcAft>
              <a:buFont typeface="+mj-lt"/>
              <a:buAutoNum type="roman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Laboratory Data</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685800" marR="0">
              <a:spcBef>
                <a:spcPts val="0"/>
              </a:spcBef>
              <a:spcAft>
                <a:spcPts val="60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CDEx also supports detailed visualizations of laboratory results, including:</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Summary Statistics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Provides a summary table of laboratory data, allowing users to select treatment variables, endpoints, and summary variables for customized views.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Individual Waterfall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Displays the mean or median values of laboratory parameters for individual patients across treatment arms, with customization options for post-baseline changes and specific patient selections.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Shift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Compares changes in lab values between treatments from baseline to the end of the study, including options to show linear regression and scatter plots.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Individual </a:t>
            </a: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Linechart</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Visualizes individual data points over time for different treatment arms, with customization options for facets and the number of columns.</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Mean with Error Bars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By Treatment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Displays the average laboratory values for each treatment group, along with error bars to show variability.</a:t>
            </a:r>
          </a:p>
          <a:p>
            <a:pPr marL="742950" marR="0" lvl="1" indent="-285750">
              <a:spcBef>
                <a:spcPts val="0"/>
              </a:spcBef>
              <a:spcAft>
                <a:spcPts val="600"/>
              </a:spcAft>
              <a:buFont typeface="+mj-lt"/>
              <a:buAutoNum type="alphaLcPeriod"/>
            </a:pP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Box Plot</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Provides a visual summary of lab values across treatment groups by study visit.</a:t>
            </a:r>
          </a:p>
          <a:p>
            <a:pPr marL="742950" marR="0" lvl="1" indent="-285750">
              <a:spcBef>
                <a:spcPts val="0"/>
              </a:spcBef>
              <a:spcAft>
                <a:spcPts val="600"/>
              </a:spcAft>
              <a:buFont typeface="+mj-lt"/>
              <a:buAutoNum type="alphaLcPeriod"/>
            </a:pP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Oneway</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b="1" dirty="0" err="1">
                <a:effectLst/>
                <a:latin typeface="Arial" panose="020B0604020202020204" pitchFamily="34" charset="0"/>
                <a:ea typeface="Times New Roman" panose="02020603050405020304" pitchFamily="18" charset="0"/>
                <a:cs typeface="Times New Roman" panose="02020603050405020304" pitchFamily="18" charset="0"/>
              </a:rPr>
              <a:t>Anova</a:t>
            </a:r>
            <a:r>
              <a:rPr lang="en-US" sz="1000" b="1" dirty="0">
                <a:effectLst/>
                <a:latin typeface="Arial" panose="020B0604020202020204" pitchFamily="34" charset="0"/>
                <a:ea typeface="Times New Roman" panose="02020603050405020304" pitchFamily="18" charset="0"/>
                <a:cs typeface="Times New Roman" panose="02020603050405020304" pitchFamily="18" charset="0"/>
              </a:rPr>
              <a:t> Analysis</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Analyzes the differences between treatment groups using </a:t>
            </a:r>
            <a:r>
              <a:rPr lang="en-US" sz="1000" dirty="0" err="1">
                <a:effectLst/>
                <a:latin typeface="Arial" panose="020B0604020202020204" pitchFamily="34" charset="0"/>
                <a:ea typeface="Times New Roman" panose="02020603050405020304" pitchFamily="18" charset="0"/>
                <a:cs typeface="Times New Roman" panose="02020603050405020304" pitchFamily="18" charset="0"/>
              </a:rPr>
              <a:t>Oneway</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000" dirty="0" err="1">
                <a:effectLst/>
                <a:latin typeface="Arial" panose="020B0604020202020204" pitchFamily="34" charset="0"/>
                <a:ea typeface="Times New Roman" panose="02020603050405020304" pitchFamily="18" charset="0"/>
                <a:cs typeface="Times New Roman" panose="02020603050405020304" pitchFamily="18" charset="0"/>
              </a:rPr>
              <a:t>Anova</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plots, with customization options for data points and axis values.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972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267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E8077-8984-4A22-B8C2-43475DC378CF}" type="slidenum">
              <a:rPr lang="en-US" smtClean="0"/>
              <a:t>5</a:t>
            </a:fld>
            <a:endParaRPr lang="en-US"/>
          </a:p>
        </p:txBody>
      </p:sp>
    </p:spTree>
    <p:extLst>
      <p:ext uri="{BB962C8B-B14F-4D97-AF65-F5344CB8AC3E}">
        <p14:creationId xmlns:p14="http://schemas.microsoft.com/office/powerpoint/2010/main" val="4258369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008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767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600"/>
              </a:spcAft>
              <a:buFont typeface="+mj-l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A201C-07EF-465E-A34E-6510DF56B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210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61D4DD-0FCF-450E-AFD8-E5F9FBDE7CAD}" type="slidenum">
              <a:rPr lang="en-US" smtClean="0"/>
              <a:t>45</a:t>
            </a:fld>
            <a:endParaRPr lang="en-US"/>
          </a:p>
        </p:txBody>
      </p:sp>
    </p:spTree>
    <p:extLst>
      <p:ext uri="{BB962C8B-B14F-4D97-AF65-F5344CB8AC3E}">
        <p14:creationId xmlns:p14="http://schemas.microsoft.com/office/powerpoint/2010/main" val="2647059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61D4DD-0FCF-450E-AFD8-E5F9FBDE7CAD}" type="slidenum">
              <a:rPr lang="en-US" smtClean="0"/>
              <a:t>46</a:t>
            </a:fld>
            <a:endParaRPr lang="en-US"/>
          </a:p>
        </p:txBody>
      </p:sp>
    </p:spTree>
    <p:extLst>
      <p:ext uri="{BB962C8B-B14F-4D97-AF65-F5344CB8AC3E}">
        <p14:creationId xmlns:p14="http://schemas.microsoft.com/office/powerpoint/2010/main" val="2799163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does CDEx fit in? CDEx bridges the gap between raw operational data and full statistical output. It’s live shortly after SDTM becomes available—much earlier than </a:t>
            </a:r>
            <a:r>
              <a:rPr lang="en-US" dirty="0" err="1"/>
              <a:t>ADaM</a:t>
            </a:r>
            <a:r>
              <a:rPr lang="en-US" dirty="0"/>
              <a:t> and final TLGs—allowing for rapid insights. The tool ingests SDTM data and </a:t>
            </a:r>
            <a:r>
              <a:rPr lang="en-US" dirty="0" err="1"/>
              <a:t>ADaM</a:t>
            </a:r>
            <a:r>
              <a:rPr lang="en-US" dirty="0"/>
              <a:t> lite structure roughly 6 weeks after FPFV. The standard implementation takes around 8 weeks post-FPFV and includes requirements gathering, kickoff, QC, SME reviews, and UAT training. </a:t>
            </a:r>
          </a:p>
        </p:txBody>
      </p:sp>
      <p:sp>
        <p:nvSpPr>
          <p:cNvPr id="4" name="Slide Number Placeholder 3"/>
          <p:cNvSpPr>
            <a:spLocks noGrp="1"/>
          </p:cNvSpPr>
          <p:nvPr>
            <p:ph type="sldNum" sz="quarter" idx="5"/>
          </p:nvPr>
        </p:nvSpPr>
        <p:spPr/>
        <p:txBody>
          <a:bodyPr/>
          <a:lstStyle/>
          <a:p>
            <a:fld id="{6C61D4DD-0FCF-450E-AFD8-E5F9FBDE7CAD}" type="slidenum">
              <a:rPr lang="en-US" smtClean="0"/>
              <a:t>6</a:t>
            </a:fld>
            <a:endParaRPr lang="en-US"/>
          </a:p>
        </p:txBody>
      </p:sp>
    </p:spTree>
    <p:extLst>
      <p:ext uri="{BB962C8B-B14F-4D97-AF65-F5344CB8AC3E}">
        <p14:creationId xmlns:p14="http://schemas.microsoft.com/office/powerpoint/2010/main" val="235268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standard CDEx implementation — meaning default safety outputs only — the full process takes approximately </a:t>
            </a:r>
            <a:r>
              <a:rPr lang="en-US" b="1" dirty="0"/>
              <a:t>8 weeks from FPFV</a:t>
            </a:r>
            <a:r>
              <a:rPr lang="en-US" dirty="0"/>
              <a:t>. Additional time is needed for study-specific requests and efficacy modules.</a:t>
            </a:r>
          </a:p>
          <a:p>
            <a:endParaRPr lang="en-US" dirty="0"/>
          </a:p>
          <a:p>
            <a:r>
              <a:rPr lang="en-US" dirty="0"/>
              <a:t>It starts with the </a:t>
            </a:r>
            <a:r>
              <a:rPr lang="en-US" b="1" dirty="0"/>
              <a:t>study programmer</a:t>
            </a:r>
            <a:r>
              <a:rPr lang="en-US" dirty="0"/>
              <a:t>, who ensures that the SDTM development group is informed and resourced. </a:t>
            </a:r>
            <a:r>
              <a:rPr lang="en-US" b="1" dirty="0"/>
              <a:t>SDTM development typically takes 4 to 6 weeks</a:t>
            </a:r>
            <a:r>
              <a:rPr lang="en-US" dirty="0"/>
              <a:t> post-FPFV.</a:t>
            </a:r>
          </a:p>
          <a:p>
            <a:endParaRPr lang="en-US" dirty="0"/>
          </a:p>
          <a:p>
            <a:r>
              <a:rPr lang="en-US" dirty="0"/>
              <a:t>About </a:t>
            </a:r>
            <a:r>
              <a:rPr lang="en-US" b="1" dirty="0"/>
              <a:t>5 to 7 workdays before SDTM availability</a:t>
            </a:r>
            <a:r>
              <a:rPr lang="en-US" dirty="0"/>
              <a:t>, we hold a </a:t>
            </a:r>
            <a:r>
              <a:rPr lang="en-US" b="1" dirty="0"/>
              <a:t>requirements gathering meeting</a:t>
            </a:r>
            <a:r>
              <a:rPr lang="en-US" dirty="0"/>
              <a:t>. This includes the CDEx core team, clinical SMEs, and the study team. The goal is to confirm exploratory subgrouping, indication specific baseline characteristics, and any unique study deviations from typical implementation.</a:t>
            </a:r>
          </a:p>
          <a:p>
            <a:endParaRPr lang="en-US" dirty="0"/>
          </a:p>
          <a:p>
            <a:r>
              <a:rPr lang="en-US" dirty="0"/>
              <a:t>Once SDTM is available, the </a:t>
            </a:r>
            <a:r>
              <a:rPr lang="en-US" b="1" dirty="0"/>
              <a:t>default safety outputs are kicked off</a:t>
            </a:r>
            <a:r>
              <a:rPr lang="en-US" dirty="0"/>
              <a:t> by a CDEx developer. This takes about </a:t>
            </a:r>
            <a:r>
              <a:rPr lang="en-US" b="1" dirty="0"/>
              <a:t>2 to 3 workdays</a:t>
            </a:r>
            <a:r>
              <a:rPr lang="en-US" dirty="0"/>
              <a:t>.</a:t>
            </a:r>
          </a:p>
          <a:p>
            <a:r>
              <a:rPr lang="en-US" dirty="0"/>
              <a:t>After development, the </a:t>
            </a:r>
            <a:r>
              <a:rPr lang="en-US" b="1" dirty="0"/>
              <a:t>clinical and statistical programming SMEs conduct QC</a:t>
            </a:r>
            <a:r>
              <a:rPr lang="en-US" dirty="0"/>
              <a:t>, using a standardized checklist to ensure consistency and quality. This review also takes </a:t>
            </a:r>
            <a:r>
              <a:rPr lang="en-US" b="1" dirty="0"/>
              <a:t>2 to 3 workdays</a:t>
            </a:r>
            <a:r>
              <a:rPr lang="en-US" dirty="0"/>
              <a:t>.</a:t>
            </a:r>
          </a:p>
          <a:p>
            <a:endParaRPr lang="en-US" dirty="0"/>
          </a:p>
          <a:p>
            <a:r>
              <a:rPr lang="en-US" dirty="0"/>
              <a:t>The CDEx developer then spends the next </a:t>
            </a:r>
            <a:r>
              <a:rPr lang="en-US" b="1" dirty="0"/>
              <a:t>2 days addressing any feedback</a:t>
            </a:r>
            <a:r>
              <a:rPr lang="en-US" dirty="0"/>
              <a:t>, implementing changes, and confirming readiness for final review.</a:t>
            </a:r>
          </a:p>
          <a:p>
            <a:r>
              <a:rPr lang="en-US" dirty="0"/>
              <a:t>Within </a:t>
            </a:r>
            <a:r>
              <a:rPr lang="en-US" b="1" dirty="0"/>
              <a:t>10 to 14 workdays after SDTM availability</a:t>
            </a:r>
            <a:r>
              <a:rPr lang="en-US" dirty="0"/>
              <a:t> (or safety outputs kickoff), we hold a </a:t>
            </a:r>
            <a:r>
              <a:rPr lang="en-US" b="1" dirty="0"/>
              <a:t>Safety UAT Demo</a:t>
            </a:r>
            <a:r>
              <a:rPr lang="en-US" dirty="0"/>
              <a:t>. This session includes the CDEx core team, SMEs, and study team members.</a:t>
            </a:r>
          </a:p>
          <a:p>
            <a:endParaRPr lang="en-US" dirty="0"/>
          </a:p>
          <a:p>
            <a:r>
              <a:rPr lang="en-US" dirty="0"/>
              <a:t>During UAT, we walk through the application in depth and provide </a:t>
            </a:r>
            <a:r>
              <a:rPr lang="en-US" b="1" dirty="0"/>
              <a:t>hands-on training</a:t>
            </a:r>
            <a:r>
              <a:rPr lang="en-US" dirty="0"/>
              <a:t> and </a:t>
            </a:r>
            <a:r>
              <a:rPr lang="en-US" b="1" dirty="0"/>
              <a:t>written user guidance</a:t>
            </a:r>
            <a:r>
              <a:rPr lang="en-US" dirty="0"/>
              <a:t> to help teams get the most out of the tool.</a:t>
            </a:r>
          </a:p>
          <a:p>
            <a:r>
              <a:rPr lang="en-US" dirty="0"/>
              <a:t>Finally, we schedule a </a:t>
            </a:r>
            <a:r>
              <a:rPr lang="en-US" b="1" dirty="0" err="1"/>
              <a:t>touchbase</a:t>
            </a:r>
            <a:r>
              <a:rPr lang="en-US" b="1" dirty="0"/>
              <a:t> follow-up</a:t>
            </a:r>
            <a:r>
              <a:rPr lang="en-US" dirty="0"/>
              <a:t> after UAT. This is a chance to discuss unexpected results, clarify tool capabilities, and ensure teams are confident using CDEx moving forward.</a:t>
            </a:r>
          </a:p>
          <a:p>
            <a:endParaRPr lang="en-US" dirty="0"/>
          </a:p>
          <a:p>
            <a:r>
              <a:rPr lang="en-US" dirty="0"/>
              <a:t>All in, this process is designed to balance </a:t>
            </a:r>
            <a:r>
              <a:rPr lang="en-US" b="1" dirty="0"/>
              <a:t>speed, quality, and stakeholder engagement</a:t>
            </a:r>
            <a:r>
              <a:rPr lang="en-US" dirty="0"/>
              <a:t> — completing within an </a:t>
            </a:r>
            <a:r>
              <a:rPr lang="en-US" b="1" dirty="0"/>
              <a:t>8-week window</a:t>
            </a:r>
            <a:r>
              <a:rPr lang="en-US" dirty="0"/>
              <a:t> from FPFV.</a:t>
            </a:r>
          </a:p>
          <a:p>
            <a:endParaRPr lang="en-US" dirty="0"/>
          </a:p>
        </p:txBody>
      </p:sp>
      <p:sp>
        <p:nvSpPr>
          <p:cNvPr id="4" name="Slide Number Placeholder 3"/>
          <p:cNvSpPr>
            <a:spLocks noGrp="1"/>
          </p:cNvSpPr>
          <p:nvPr>
            <p:ph type="sldNum" sz="quarter" idx="5"/>
          </p:nvPr>
        </p:nvSpPr>
        <p:spPr/>
        <p:txBody>
          <a:bodyPr/>
          <a:lstStyle/>
          <a:p>
            <a:fld id="{DCBE8077-8984-4A22-B8C2-43475DC378CF}" type="slidenum">
              <a:rPr lang="en-US" smtClean="0"/>
              <a:t>7</a:t>
            </a:fld>
            <a:endParaRPr lang="en-US"/>
          </a:p>
        </p:txBody>
      </p:sp>
    </p:spTree>
    <p:extLst>
      <p:ext uri="{BB962C8B-B14F-4D97-AF65-F5344CB8AC3E}">
        <p14:creationId xmlns:p14="http://schemas.microsoft.com/office/powerpoint/2010/main" val="2123424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8</a:t>
            </a:fld>
            <a:endParaRPr lang="en-US"/>
          </a:p>
        </p:txBody>
      </p:sp>
    </p:spTree>
    <p:extLst>
      <p:ext uri="{BB962C8B-B14F-4D97-AF65-F5344CB8AC3E}">
        <p14:creationId xmlns:p14="http://schemas.microsoft.com/office/powerpoint/2010/main" val="4151736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E8077-8984-4A22-B8C2-43475DC378CF}" type="slidenum">
              <a:rPr lang="en-US" smtClean="0"/>
              <a:t>9</a:t>
            </a:fld>
            <a:endParaRPr lang="en-US"/>
          </a:p>
        </p:txBody>
      </p:sp>
    </p:spTree>
    <p:extLst>
      <p:ext uri="{BB962C8B-B14F-4D97-AF65-F5344CB8AC3E}">
        <p14:creationId xmlns:p14="http://schemas.microsoft.com/office/powerpoint/2010/main" val="1075243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7E9F0-C8EB-B4C0-06FD-BC628636A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7E905-112B-D167-6E42-6B63DBB98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70988-A832-2A4F-F8B3-83BFE6A5EF8E}"/>
              </a:ext>
            </a:extLst>
          </p:cNvPr>
          <p:cNvSpPr>
            <a:spLocks noGrp="1"/>
          </p:cNvSpPr>
          <p:nvPr>
            <p:ph type="body" idx="1"/>
          </p:nvPr>
        </p:nvSpPr>
        <p:spPr/>
        <p:txBody>
          <a:bodyPr/>
          <a:lstStyle/>
          <a:p>
            <a:pPr marL="0" indent="0">
              <a:buNone/>
            </a:pPr>
            <a:r>
              <a:rPr lang="en-US" dirty="0"/>
              <a:t>Standard outputs include adverse event summaries, lab shift plots, and study population details. Study-specific modules can include efficacy endpoints, swimmer plots, MRD response tracking, and more.</a:t>
            </a:r>
            <a:br>
              <a:rPr lang="en-US" dirty="0"/>
            </a:br>
            <a:br>
              <a:rPr lang="en-US" dirty="0"/>
            </a:br>
            <a:r>
              <a:rPr lang="en-US" dirty="0"/>
              <a:t>CDEx reduces the back-and-forth of static TLG cycles. Teams can quickly inspect questions like: Are Grade 3 AEs accumulating? Do labs normalize over time? This accelerates data-driven decisions.</a:t>
            </a:r>
            <a:br>
              <a:rPr lang="en-US" dirty="0"/>
            </a:br>
            <a:br>
              <a:rPr lang="en-US" dirty="0"/>
            </a:br>
            <a:r>
              <a:rPr lang="en-US" dirty="0"/>
              <a:t>It offers: </a:t>
            </a:r>
            <a:br>
              <a:rPr lang="en-US" dirty="0"/>
            </a:br>
            <a:r>
              <a:rPr lang="en-US" dirty="0"/>
              <a:t>- Near real-time access to trends</a:t>
            </a:r>
          </a:p>
          <a:p>
            <a:pPr marL="171450" indent="-171450">
              <a:buFontTx/>
              <a:buChar char="-"/>
            </a:pPr>
            <a:r>
              <a:rPr lang="en-US" dirty="0"/>
              <a:t>Reduced reliance on static TLGs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Better dose selection + trial expansion decisions</a:t>
            </a:r>
          </a:p>
          <a:p>
            <a:pPr marL="0" indent="0">
              <a:buFontTx/>
              <a:buNone/>
            </a:pPr>
            <a:endParaRPr lang="en-US" dirty="0"/>
          </a:p>
        </p:txBody>
      </p:sp>
      <p:sp>
        <p:nvSpPr>
          <p:cNvPr id="4" name="Slide Number Placeholder 3">
            <a:extLst>
              <a:ext uri="{FF2B5EF4-FFF2-40B4-BE49-F238E27FC236}">
                <a16:creationId xmlns:a16="http://schemas.microsoft.com/office/drawing/2014/main" id="{8677D87F-4F95-FB8D-67A8-DE13FD6785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B8535-DC0F-AF47-A510-8461A80C06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061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0" y="365760"/>
            <a:ext cx="7543165" cy="457200"/>
          </a:xfrm>
        </p:spPr>
        <p:txBody>
          <a:bodyPr/>
          <a:lstStyle>
            <a:lvl1pPr marL="0" marR="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p:ph type="ctrTitle" hasCustomPrompt="1"/>
          </p:nvPr>
        </p:nvSpPr>
        <p:spPr>
          <a:xfrm>
            <a:off x="365760" y="1554480"/>
            <a:ext cx="7543165" cy="2560320"/>
          </a:xfrm>
        </p:spPr>
        <p:txBody>
          <a:bodyPr anchor="t" anchorCtr="0"/>
          <a:lstStyle>
            <a:lvl1pPr algn="l">
              <a:defRPr sz="6000" b="1" spc="0" baseline="0">
                <a:solidFill>
                  <a:srgbClr val="BE2BBB"/>
                </a:solidFill>
              </a:defRPr>
            </a:lvl1pPr>
          </a:lstStyle>
          <a:p>
            <a:r>
              <a:rPr lang="en-US"/>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p:ph type="subTitle" idx="1" hasCustomPrompt="1"/>
          </p:nvPr>
        </p:nvSpPr>
        <p:spPr>
          <a:xfrm>
            <a:off x="365758" y="4343400"/>
            <a:ext cx="7543800" cy="457200"/>
          </a:xfrm>
        </p:spPr>
        <p:txBody>
          <a:bodyPr>
            <a:noAutofit/>
          </a:bodyPr>
          <a:lstStyle>
            <a:lvl1pPr marL="0" indent="0" algn="l">
              <a:spcBef>
                <a:spcPts val="0"/>
              </a:spcBef>
              <a:buNone/>
              <a:defRPr sz="2000" b="1"/>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r>
              <a:rPr lang="en-US"/>
              <a:t>[Month 00, 0000]</a:t>
            </a:r>
          </a:p>
        </p:txBody>
      </p:sp>
      <p:sp>
        <p:nvSpPr>
          <p:cNvPr id="5" name="Text Placeholder 4">
            <a:extLst>
              <a:ext uri="{FF2B5EF4-FFF2-40B4-BE49-F238E27FC236}">
                <a16:creationId xmlns:a16="http://schemas.microsoft.com/office/drawing/2014/main" id="{C7CE39BE-06F7-7349-BF12-45D065ED872B}"/>
              </a:ext>
            </a:extLst>
          </p:cNvPr>
          <p:cNvSpPr>
            <a:spLocks noGrp="1"/>
          </p:cNvSpPr>
          <p:nvPr>
            <p:ph type="body" sz="quarter" idx="11" hasCustomPrompt="1"/>
          </p:nvPr>
        </p:nvSpPr>
        <p:spPr>
          <a:xfrm>
            <a:off x="365757" y="4937760"/>
            <a:ext cx="7543167" cy="685800"/>
          </a:xfrm>
        </p:spPr>
        <p:txBody>
          <a:bodyPr/>
          <a:lstStyle>
            <a:lvl1pPr marL="0" indent="0">
              <a:spcBef>
                <a:spcPts val="0"/>
              </a:spcBef>
              <a:buNone/>
              <a:defRPr b="0"/>
            </a:lvl1pPr>
            <a:lvl2pPr marL="0" indent="0">
              <a:spcBef>
                <a:spcPts val="0"/>
              </a:spcBef>
              <a:buNone/>
              <a:defRPr b="0"/>
            </a:lvl2pPr>
            <a:lvl3pPr marL="0" indent="0">
              <a:spcBef>
                <a:spcPts val="0"/>
              </a:spcBef>
              <a:buNone/>
              <a:defRPr b="0"/>
            </a:lvl3pPr>
            <a:lvl4pPr marL="0" indent="0">
              <a:spcBef>
                <a:spcPts val="0"/>
              </a:spcBef>
              <a:buNone/>
              <a:defRPr b="0"/>
            </a:lvl4pPr>
            <a:lvl5pPr marL="0" indent="0">
              <a:spcBef>
                <a:spcPts val="0"/>
              </a:spcBef>
              <a:buNone/>
              <a:defRPr b="0"/>
            </a:lvl5pPr>
            <a:lvl6pPr marL="0" indent="0">
              <a:spcBef>
                <a:spcPts val="0"/>
              </a:spcBef>
              <a:buNone/>
              <a:defRPr b="0"/>
            </a:lvl6pPr>
            <a:lvl7pPr marL="0" indent="0">
              <a:spcBef>
                <a:spcPts val="0"/>
              </a:spcBef>
              <a:buNone/>
              <a:defRPr b="0"/>
            </a:lvl7pPr>
            <a:lvl8pPr marL="0" indent="0">
              <a:spcBef>
                <a:spcPts val="0"/>
              </a:spcBef>
              <a:buNone/>
              <a:defRPr b="0"/>
            </a:lvl8pPr>
            <a:lvl9pPr marL="0" indent="0">
              <a:spcBef>
                <a:spcPts val="0"/>
              </a:spcBef>
              <a:buNone/>
              <a:defRPr b="0"/>
            </a:lvl9pPr>
          </a:lstStyle>
          <a:p>
            <a:pPr lvl="0"/>
            <a:r>
              <a:rPr lang="en-US"/>
              <a:t>[Presenter Name]</a:t>
            </a:r>
            <a:br>
              <a:rPr lang="en-US"/>
            </a:br>
            <a:r>
              <a:rPr lang="en-US"/>
              <a:t>[Title]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a:stretch>
            <a:fillRect/>
          </a:stretch>
        </p:blipFill>
        <p:spPr bwMode="black">
          <a:xfrm>
            <a:off x="150688" y="5913096"/>
            <a:ext cx="3260486" cy="822960"/>
          </a:xfrm>
          <a:prstGeom prst="rect">
            <a:avLst/>
          </a:prstGeom>
          <a:noFill/>
        </p:spPr>
      </p:pic>
      <p:sp>
        <p:nvSpPr>
          <p:cNvPr id="10" name="Disclaimer">
            <a:extLst>
              <a:ext uri="{FF2B5EF4-FFF2-40B4-BE49-F238E27FC236}">
                <a16:creationId xmlns:a16="http://schemas.microsoft.com/office/drawing/2014/main" id="{0411BC70-4820-DF40-90C3-6ACD451ADD60}"/>
              </a:ext>
            </a:extLst>
          </p:cNvPr>
          <p:cNvSpPr txBox="1"/>
          <p:nvPr/>
        </p:nvSpPr>
        <p:spPr>
          <a:xfrm>
            <a:off x="8205215" y="6257290"/>
            <a:ext cx="3621659" cy="228600"/>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800" b="0"/>
              <a:t>Internal Use Only</a:t>
            </a:r>
          </a:p>
        </p:txBody>
      </p:sp>
    </p:spTree>
    <p:extLst>
      <p:ext uri="{BB962C8B-B14F-4D97-AF65-F5344CB8AC3E}">
        <p14:creationId xmlns:p14="http://schemas.microsoft.com/office/powerpoint/2010/main" val="183069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each Photo B">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rgbClr val="DF603A"/>
                </a:solidFill>
              </a:defRPr>
            </a:lvl1pPr>
            <a:lvl2pPr marL="0" indent="0">
              <a:lnSpc>
                <a:spcPct val="80000"/>
              </a:lnSpc>
              <a:spcBef>
                <a:spcPts val="0"/>
              </a:spcBef>
              <a:buFontTx/>
              <a:buNone/>
              <a:defRPr sz="12000" b="1">
                <a:solidFill>
                  <a:srgbClr val="DF603A"/>
                </a:solidFill>
              </a:defRPr>
            </a:lvl2pPr>
            <a:lvl3pPr marL="0" indent="0">
              <a:lnSpc>
                <a:spcPct val="80000"/>
              </a:lnSpc>
              <a:spcBef>
                <a:spcPts val="0"/>
              </a:spcBef>
              <a:buFontTx/>
              <a:buNone/>
              <a:defRPr sz="12000" b="1">
                <a:solidFill>
                  <a:srgbClr val="DF603A"/>
                </a:solidFill>
              </a:defRPr>
            </a:lvl3pPr>
            <a:lvl4pPr marL="0" indent="0">
              <a:lnSpc>
                <a:spcPct val="80000"/>
              </a:lnSpc>
              <a:spcBef>
                <a:spcPts val="0"/>
              </a:spcBef>
              <a:buFontTx/>
              <a:buNone/>
              <a:defRPr sz="12000" b="1">
                <a:solidFill>
                  <a:srgbClr val="DF603A"/>
                </a:solidFill>
              </a:defRPr>
            </a:lvl4pPr>
            <a:lvl5pPr marL="0" indent="0">
              <a:lnSpc>
                <a:spcPct val="80000"/>
              </a:lnSpc>
              <a:spcBef>
                <a:spcPts val="0"/>
              </a:spcBef>
              <a:buFontTx/>
              <a:buNone/>
              <a:defRPr sz="12000" b="1">
                <a:solidFill>
                  <a:srgbClr val="DF603A"/>
                </a:solidFill>
              </a:defRPr>
            </a:lvl5pPr>
            <a:lvl6pPr marL="0" indent="0">
              <a:lnSpc>
                <a:spcPct val="80000"/>
              </a:lnSpc>
              <a:spcBef>
                <a:spcPts val="0"/>
              </a:spcBef>
              <a:buFontTx/>
              <a:buNone/>
              <a:defRPr sz="12000" b="1">
                <a:solidFill>
                  <a:srgbClr val="DF603A"/>
                </a:solidFill>
              </a:defRPr>
            </a:lvl6pPr>
            <a:lvl7pPr marL="0" indent="0">
              <a:lnSpc>
                <a:spcPct val="80000"/>
              </a:lnSpc>
              <a:spcBef>
                <a:spcPts val="0"/>
              </a:spcBef>
              <a:buFontTx/>
              <a:buNone/>
              <a:defRPr sz="12000" b="1">
                <a:solidFill>
                  <a:srgbClr val="DF603A"/>
                </a:solidFill>
              </a:defRPr>
            </a:lvl7pPr>
            <a:lvl8pPr marL="0" indent="0">
              <a:lnSpc>
                <a:spcPct val="80000"/>
              </a:lnSpc>
              <a:spcBef>
                <a:spcPts val="0"/>
              </a:spcBef>
              <a:buFontTx/>
              <a:buNone/>
              <a:defRPr sz="12000" b="1">
                <a:solidFill>
                  <a:srgbClr val="DF603A"/>
                </a:solidFill>
              </a:defRPr>
            </a:lvl8pPr>
            <a:lvl9pPr marL="0" indent="0">
              <a:lnSpc>
                <a:spcPct val="80000"/>
              </a:lnSpc>
              <a:spcBef>
                <a:spcPts val="0"/>
              </a:spcBef>
              <a:buFontTx/>
              <a:buNone/>
              <a:defRPr sz="12000" b="1">
                <a:solidFill>
                  <a:srgbClr val="DF603A"/>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F2F2F2"/>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spTree>
    <p:extLst>
      <p:ext uri="{BB962C8B-B14F-4D97-AF65-F5344CB8AC3E}">
        <p14:creationId xmlns:p14="http://schemas.microsoft.com/office/powerpoint/2010/main" val="42659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Sienna">
    <p:bg>
      <p:bgPr>
        <a:solidFill>
          <a:srgbClr val="772A28"/>
        </a:soli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1554480"/>
            <a:ext cx="7540371" cy="2743200"/>
          </a:xfrm>
        </p:spPr>
        <p:txBody>
          <a:bodyPr anchor="t" anchorCtr="0"/>
          <a:lstStyle>
            <a:lvl1pPr>
              <a:defRPr sz="6000" b="1" spc="0" baseline="0"/>
            </a:lvl1pPr>
          </a:lstStyle>
          <a:p>
            <a:r>
              <a:rPr lang="en-US"/>
              <a:t>[Section title]</a:t>
            </a:r>
          </a:p>
        </p:txBody>
      </p:sp>
      <p:pic>
        <p:nvPicPr>
          <p:cNvPr id="3" name="Bristol Myers Squibb" descr="Bristol Myers Squibb">
            <a:extLst>
              <a:ext uri="{FF2B5EF4-FFF2-40B4-BE49-F238E27FC236}">
                <a16:creationId xmlns:a16="http://schemas.microsoft.com/office/drawing/2014/main" id="{1C34C43D-8EE0-FE6E-81C6-3B35111D2A1B}"/>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Tree>
    <p:extLst>
      <p:ext uri="{BB962C8B-B14F-4D97-AF65-F5344CB8AC3E}">
        <p14:creationId xmlns:p14="http://schemas.microsoft.com/office/powerpoint/2010/main" val="196716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Sienna Photo A">
    <p:bg>
      <p:bgPr>
        <a:solidFill>
          <a:srgbClr val="772A28"/>
        </a:solidFill>
        <a:effectLst/>
      </p:bgPr>
    </p:bg>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772A28"/>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chemeClr val="tx1"/>
                </a:solidFill>
              </a:defRPr>
            </a:lvl1pPr>
            <a:lvl2pPr marL="0" indent="0">
              <a:lnSpc>
                <a:spcPct val="80000"/>
              </a:lnSpc>
              <a:spcBef>
                <a:spcPts val="0"/>
              </a:spcBef>
              <a:buFontTx/>
              <a:buNone/>
              <a:defRPr sz="12000" b="1">
                <a:solidFill>
                  <a:schemeClr val="tx1"/>
                </a:solidFill>
              </a:defRPr>
            </a:lvl2pPr>
            <a:lvl3pPr marL="0" indent="0">
              <a:lnSpc>
                <a:spcPct val="80000"/>
              </a:lnSpc>
              <a:spcBef>
                <a:spcPts val="0"/>
              </a:spcBef>
              <a:buFontTx/>
              <a:buNone/>
              <a:defRPr sz="12000" b="1">
                <a:solidFill>
                  <a:schemeClr val="tx1"/>
                </a:solidFill>
              </a:defRPr>
            </a:lvl3pPr>
            <a:lvl4pPr marL="0" indent="0">
              <a:lnSpc>
                <a:spcPct val="80000"/>
              </a:lnSpc>
              <a:spcBef>
                <a:spcPts val="0"/>
              </a:spcBef>
              <a:buFontTx/>
              <a:buNone/>
              <a:defRPr sz="12000" b="1">
                <a:solidFill>
                  <a:schemeClr val="tx1"/>
                </a:solidFill>
              </a:defRPr>
            </a:lvl4pPr>
            <a:lvl5pPr marL="0" indent="0">
              <a:lnSpc>
                <a:spcPct val="80000"/>
              </a:lnSpc>
              <a:spcBef>
                <a:spcPts val="0"/>
              </a:spcBef>
              <a:buFontTx/>
              <a:buNone/>
              <a:defRPr sz="12000" b="1">
                <a:solidFill>
                  <a:schemeClr val="tx1"/>
                </a:solidFill>
              </a:defRPr>
            </a:lvl5pPr>
            <a:lvl6pPr marL="0" indent="0">
              <a:lnSpc>
                <a:spcPct val="80000"/>
              </a:lnSpc>
              <a:spcBef>
                <a:spcPts val="0"/>
              </a:spcBef>
              <a:buFontTx/>
              <a:buNone/>
              <a:defRPr sz="12000" b="1">
                <a:solidFill>
                  <a:schemeClr val="tx1"/>
                </a:solidFill>
              </a:defRPr>
            </a:lvl6pPr>
            <a:lvl7pPr marL="0" indent="0">
              <a:lnSpc>
                <a:spcPct val="80000"/>
              </a:lnSpc>
              <a:spcBef>
                <a:spcPts val="0"/>
              </a:spcBef>
              <a:buFontTx/>
              <a:buNone/>
              <a:defRPr sz="12000" b="1">
                <a:solidFill>
                  <a:schemeClr val="tx1"/>
                </a:solidFill>
              </a:defRPr>
            </a:lvl7pPr>
            <a:lvl8pPr marL="0" indent="0">
              <a:lnSpc>
                <a:spcPct val="80000"/>
              </a:lnSpc>
              <a:spcBef>
                <a:spcPts val="0"/>
              </a:spcBef>
              <a:buFontTx/>
              <a:buNone/>
              <a:defRPr sz="12000" b="1">
                <a:solidFill>
                  <a:schemeClr val="tx1"/>
                </a:solidFill>
              </a:defRPr>
            </a:lvl8pPr>
            <a:lvl9pPr marL="0" indent="0">
              <a:lnSpc>
                <a:spcPct val="80000"/>
              </a:lnSpc>
              <a:spcBef>
                <a:spcPts val="0"/>
              </a:spcBef>
              <a:buFontTx/>
              <a:buNone/>
              <a:defRPr sz="12000" b="1">
                <a:solidFill>
                  <a:schemeClr val="tx1"/>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BFBFBF"/>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pic>
        <p:nvPicPr>
          <p:cNvPr id="3" name="Bristol Myers Squibb" descr="Bristol Myers Squibb">
            <a:extLst>
              <a:ext uri="{FF2B5EF4-FFF2-40B4-BE49-F238E27FC236}">
                <a16:creationId xmlns:a16="http://schemas.microsoft.com/office/drawing/2014/main" id="{19324026-FF89-E85B-768A-4BF92B4B8F66}"/>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Tree>
    <p:extLst>
      <p:ext uri="{BB962C8B-B14F-4D97-AF65-F5344CB8AC3E}">
        <p14:creationId xmlns:p14="http://schemas.microsoft.com/office/powerpoint/2010/main" val="3411072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Sienna Photo B">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rgbClr val="772A28"/>
                </a:solidFill>
              </a:defRPr>
            </a:lvl1pPr>
            <a:lvl2pPr marL="0" indent="0">
              <a:lnSpc>
                <a:spcPct val="80000"/>
              </a:lnSpc>
              <a:spcBef>
                <a:spcPts val="0"/>
              </a:spcBef>
              <a:buFontTx/>
              <a:buNone/>
              <a:defRPr sz="12000" b="1">
                <a:solidFill>
                  <a:srgbClr val="772A28"/>
                </a:solidFill>
              </a:defRPr>
            </a:lvl2pPr>
            <a:lvl3pPr marL="0" indent="0">
              <a:lnSpc>
                <a:spcPct val="80000"/>
              </a:lnSpc>
              <a:spcBef>
                <a:spcPts val="0"/>
              </a:spcBef>
              <a:buFontTx/>
              <a:buNone/>
              <a:defRPr sz="12000" b="1">
                <a:solidFill>
                  <a:srgbClr val="772A28"/>
                </a:solidFill>
              </a:defRPr>
            </a:lvl3pPr>
            <a:lvl4pPr marL="0" indent="0">
              <a:lnSpc>
                <a:spcPct val="80000"/>
              </a:lnSpc>
              <a:spcBef>
                <a:spcPts val="0"/>
              </a:spcBef>
              <a:buFontTx/>
              <a:buNone/>
              <a:defRPr sz="12000" b="1">
                <a:solidFill>
                  <a:srgbClr val="772A28"/>
                </a:solidFill>
              </a:defRPr>
            </a:lvl4pPr>
            <a:lvl5pPr marL="0" indent="0">
              <a:lnSpc>
                <a:spcPct val="80000"/>
              </a:lnSpc>
              <a:spcBef>
                <a:spcPts val="0"/>
              </a:spcBef>
              <a:buFontTx/>
              <a:buNone/>
              <a:defRPr sz="12000" b="1">
                <a:solidFill>
                  <a:srgbClr val="772A28"/>
                </a:solidFill>
              </a:defRPr>
            </a:lvl5pPr>
            <a:lvl6pPr marL="0" indent="0">
              <a:lnSpc>
                <a:spcPct val="80000"/>
              </a:lnSpc>
              <a:spcBef>
                <a:spcPts val="0"/>
              </a:spcBef>
              <a:buFontTx/>
              <a:buNone/>
              <a:defRPr sz="12000" b="1">
                <a:solidFill>
                  <a:srgbClr val="772A28"/>
                </a:solidFill>
              </a:defRPr>
            </a:lvl6pPr>
            <a:lvl7pPr marL="0" indent="0">
              <a:lnSpc>
                <a:spcPct val="80000"/>
              </a:lnSpc>
              <a:spcBef>
                <a:spcPts val="0"/>
              </a:spcBef>
              <a:buFontTx/>
              <a:buNone/>
              <a:defRPr sz="12000" b="1">
                <a:solidFill>
                  <a:srgbClr val="772A28"/>
                </a:solidFill>
              </a:defRPr>
            </a:lvl7pPr>
            <a:lvl8pPr marL="0" indent="0">
              <a:lnSpc>
                <a:spcPct val="80000"/>
              </a:lnSpc>
              <a:spcBef>
                <a:spcPts val="0"/>
              </a:spcBef>
              <a:buFontTx/>
              <a:buNone/>
              <a:defRPr sz="12000" b="1">
                <a:solidFill>
                  <a:srgbClr val="772A28"/>
                </a:solidFill>
              </a:defRPr>
            </a:lvl8pPr>
            <a:lvl9pPr marL="0" indent="0">
              <a:lnSpc>
                <a:spcPct val="80000"/>
              </a:lnSpc>
              <a:spcBef>
                <a:spcPts val="0"/>
              </a:spcBef>
              <a:buFontTx/>
              <a:buNone/>
              <a:defRPr sz="12000" b="1">
                <a:solidFill>
                  <a:srgbClr val="772A28"/>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F2F2F2"/>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spTree>
    <p:extLst>
      <p:ext uri="{BB962C8B-B14F-4D97-AF65-F5344CB8AC3E}">
        <p14:creationId xmlns:p14="http://schemas.microsoft.com/office/powerpoint/2010/main" val="41649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Mint">
    <p:bg>
      <p:bgPr>
        <a:solidFill>
          <a:srgbClr val="138967"/>
        </a:soli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1554480"/>
            <a:ext cx="7540371" cy="2743200"/>
          </a:xfrm>
        </p:spPr>
        <p:txBody>
          <a:bodyPr anchor="t" anchorCtr="0"/>
          <a:lstStyle>
            <a:lvl1pPr>
              <a:defRPr sz="6000" b="1" spc="0" baseline="0"/>
            </a:lvl1pPr>
          </a:lstStyle>
          <a:p>
            <a:r>
              <a:rPr lang="en-US"/>
              <a:t>[Section title]</a:t>
            </a:r>
          </a:p>
        </p:txBody>
      </p:sp>
      <p:pic>
        <p:nvPicPr>
          <p:cNvPr id="3" name="Bristol Myers Squibb" descr="Bristol Myers Squibb">
            <a:extLst>
              <a:ext uri="{FF2B5EF4-FFF2-40B4-BE49-F238E27FC236}">
                <a16:creationId xmlns:a16="http://schemas.microsoft.com/office/drawing/2014/main" id="{74780BFA-D86B-1688-B800-1B4EE82B83E3}"/>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Tree>
    <p:extLst>
      <p:ext uri="{BB962C8B-B14F-4D97-AF65-F5344CB8AC3E}">
        <p14:creationId xmlns:p14="http://schemas.microsoft.com/office/powerpoint/2010/main" val="762320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Mint Photo A">
    <p:bg>
      <p:bgPr>
        <a:solidFill>
          <a:srgbClr val="138967"/>
        </a:solidFill>
        <a:effectLst/>
      </p:bgPr>
    </p:bg>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138967"/>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chemeClr val="tx1"/>
                </a:solidFill>
              </a:defRPr>
            </a:lvl1pPr>
            <a:lvl2pPr marL="0" indent="0">
              <a:lnSpc>
                <a:spcPct val="80000"/>
              </a:lnSpc>
              <a:spcBef>
                <a:spcPts val="0"/>
              </a:spcBef>
              <a:buFontTx/>
              <a:buNone/>
              <a:defRPr sz="12000" b="1">
                <a:solidFill>
                  <a:schemeClr val="tx1"/>
                </a:solidFill>
              </a:defRPr>
            </a:lvl2pPr>
            <a:lvl3pPr marL="0" indent="0">
              <a:lnSpc>
                <a:spcPct val="80000"/>
              </a:lnSpc>
              <a:spcBef>
                <a:spcPts val="0"/>
              </a:spcBef>
              <a:buFontTx/>
              <a:buNone/>
              <a:defRPr sz="12000" b="1">
                <a:solidFill>
                  <a:schemeClr val="tx1"/>
                </a:solidFill>
              </a:defRPr>
            </a:lvl3pPr>
            <a:lvl4pPr marL="0" indent="0">
              <a:lnSpc>
                <a:spcPct val="80000"/>
              </a:lnSpc>
              <a:spcBef>
                <a:spcPts val="0"/>
              </a:spcBef>
              <a:buFontTx/>
              <a:buNone/>
              <a:defRPr sz="12000" b="1">
                <a:solidFill>
                  <a:schemeClr val="tx1"/>
                </a:solidFill>
              </a:defRPr>
            </a:lvl4pPr>
            <a:lvl5pPr marL="0" indent="0">
              <a:lnSpc>
                <a:spcPct val="80000"/>
              </a:lnSpc>
              <a:spcBef>
                <a:spcPts val="0"/>
              </a:spcBef>
              <a:buFontTx/>
              <a:buNone/>
              <a:defRPr sz="12000" b="1">
                <a:solidFill>
                  <a:schemeClr val="tx1"/>
                </a:solidFill>
              </a:defRPr>
            </a:lvl5pPr>
            <a:lvl6pPr marL="0" indent="0">
              <a:lnSpc>
                <a:spcPct val="80000"/>
              </a:lnSpc>
              <a:spcBef>
                <a:spcPts val="0"/>
              </a:spcBef>
              <a:buFontTx/>
              <a:buNone/>
              <a:defRPr sz="12000" b="1">
                <a:solidFill>
                  <a:schemeClr val="tx1"/>
                </a:solidFill>
              </a:defRPr>
            </a:lvl6pPr>
            <a:lvl7pPr marL="0" indent="0">
              <a:lnSpc>
                <a:spcPct val="80000"/>
              </a:lnSpc>
              <a:spcBef>
                <a:spcPts val="0"/>
              </a:spcBef>
              <a:buFontTx/>
              <a:buNone/>
              <a:defRPr sz="12000" b="1">
                <a:solidFill>
                  <a:schemeClr val="tx1"/>
                </a:solidFill>
              </a:defRPr>
            </a:lvl7pPr>
            <a:lvl8pPr marL="0" indent="0">
              <a:lnSpc>
                <a:spcPct val="80000"/>
              </a:lnSpc>
              <a:spcBef>
                <a:spcPts val="0"/>
              </a:spcBef>
              <a:buFontTx/>
              <a:buNone/>
              <a:defRPr sz="12000" b="1">
                <a:solidFill>
                  <a:schemeClr val="tx1"/>
                </a:solidFill>
              </a:defRPr>
            </a:lvl8pPr>
            <a:lvl9pPr marL="0" indent="0">
              <a:lnSpc>
                <a:spcPct val="80000"/>
              </a:lnSpc>
              <a:spcBef>
                <a:spcPts val="0"/>
              </a:spcBef>
              <a:buFontTx/>
              <a:buNone/>
              <a:defRPr sz="12000" b="1">
                <a:solidFill>
                  <a:schemeClr val="tx1"/>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BFBFBF"/>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pic>
        <p:nvPicPr>
          <p:cNvPr id="3" name="Bristol Myers Squibb" descr="Bristol Myers Squibb">
            <a:extLst>
              <a:ext uri="{FF2B5EF4-FFF2-40B4-BE49-F238E27FC236}">
                <a16:creationId xmlns:a16="http://schemas.microsoft.com/office/drawing/2014/main" id="{3272B23B-4503-41CD-7F2E-47AFAE125215}"/>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Tree>
    <p:extLst>
      <p:ext uri="{BB962C8B-B14F-4D97-AF65-F5344CB8AC3E}">
        <p14:creationId xmlns:p14="http://schemas.microsoft.com/office/powerpoint/2010/main" val="486211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Mint Photo B">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rgbClr val="138967"/>
                </a:solidFill>
              </a:defRPr>
            </a:lvl1pPr>
            <a:lvl2pPr marL="0" indent="0">
              <a:lnSpc>
                <a:spcPct val="80000"/>
              </a:lnSpc>
              <a:spcBef>
                <a:spcPts val="0"/>
              </a:spcBef>
              <a:buFontTx/>
              <a:buNone/>
              <a:defRPr sz="12000" b="1">
                <a:solidFill>
                  <a:srgbClr val="138967"/>
                </a:solidFill>
              </a:defRPr>
            </a:lvl2pPr>
            <a:lvl3pPr marL="0" indent="0">
              <a:lnSpc>
                <a:spcPct val="80000"/>
              </a:lnSpc>
              <a:spcBef>
                <a:spcPts val="0"/>
              </a:spcBef>
              <a:buFontTx/>
              <a:buNone/>
              <a:defRPr sz="12000" b="1">
                <a:solidFill>
                  <a:srgbClr val="138967"/>
                </a:solidFill>
              </a:defRPr>
            </a:lvl3pPr>
            <a:lvl4pPr marL="0" indent="0">
              <a:lnSpc>
                <a:spcPct val="80000"/>
              </a:lnSpc>
              <a:spcBef>
                <a:spcPts val="0"/>
              </a:spcBef>
              <a:buFontTx/>
              <a:buNone/>
              <a:defRPr sz="12000" b="1">
                <a:solidFill>
                  <a:srgbClr val="138967"/>
                </a:solidFill>
              </a:defRPr>
            </a:lvl4pPr>
            <a:lvl5pPr marL="0" indent="0">
              <a:lnSpc>
                <a:spcPct val="80000"/>
              </a:lnSpc>
              <a:spcBef>
                <a:spcPts val="0"/>
              </a:spcBef>
              <a:buFontTx/>
              <a:buNone/>
              <a:defRPr sz="12000" b="1">
                <a:solidFill>
                  <a:srgbClr val="138967"/>
                </a:solidFill>
              </a:defRPr>
            </a:lvl5pPr>
            <a:lvl6pPr marL="0" indent="0">
              <a:lnSpc>
                <a:spcPct val="80000"/>
              </a:lnSpc>
              <a:spcBef>
                <a:spcPts val="0"/>
              </a:spcBef>
              <a:buFontTx/>
              <a:buNone/>
              <a:defRPr sz="12000" b="1">
                <a:solidFill>
                  <a:srgbClr val="138967"/>
                </a:solidFill>
              </a:defRPr>
            </a:lvl6pPr>
            <a:lvl7pPr marL="0" indent="0">
              <a:lnSpc>
                <a:spcPct val="80000"/>
              </a:lnSpc>
              <a:spcBef>
                <a:spcPts val="0"/>
              </a:spcBef>
              <a:buFontTx/>
              <a:buNone/>
              <a:defRPr sz="12000" b="1">
                <a:solidFill>
                  <a:srgbClr val="138967"/>
                </a:solidFill>
              </a:defRPr>
            </a:lvl7pPr>
            <a:lvl8pPr marL="0" indent="0">
              <a:lnSpc>
                <a:spcPct val="80000"/>
              </a:lnSpc>
              <a:spcBef>
                <a:spcPts val="0"/>
              </a:spcBef>
              <a:buFontTx/>
              <a:buNone/>
              <a:defRPr sz="12000" b="1">
                <a:solidFill>
                  <a:srgbClr val="138967"/>
                </a:solidFill>
              </a:defRPr>
            </a:lvl8pPr>
            <a:lvl9pPr marL="0" indent="0">
              <a:lnSpc>
                <a:spcPct val="80000"/>
              </a:lnSpc>
              <a:spcBef>
                <a:spcPts val="0"/>
              </a:spcBef>
              <a:buFontTx/>
              <a:buNone/>
              <a:defRPr sz="12000" b="1">
                <a:solidFill>
                  <a:srgbClr val="138967"/>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F2F2F2"/>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spTree>
    <p:extLst>
      <p:ext uri="{BB962C8B-B14F-4D97-AF65-F5344CB8AC3E}">
        <p14:creationId xmlns:p14="http://schemas.microsoft.com/office/powerpoint/2010/main" val="89005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Aqua">
    <p:bg>
      <p:bgPr>
        <a:solidFill>
          <a:srgbClr val="009FBA"/>
        </a:soli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1554480"/>
            <a:ext cx="7540371" cy="2743200"/>
          </a:xfrm>
        </p:spPr>
        <p:txBody>
          <a:bodyPr anchor="t" anchorCtr="0"/>
          <a:lstStyle>
            <a:lvl1pPr>
              <a:defRPr sz="6000" b="1" spc="0" baseline="0"/>
            </a:lvl1pPr>
          </a:lstStyle>
          <a:p>
            <a:r>
              <a:rPr lang="en-US"/>
              <a:t>[Section title]</a:t>
            </a:r>
          </a:p>
        </p:txBody>
      </p:sp>
      <p:pic>
        <p:nvPicPr>
          <p:cNvPr id="3" name="Bristol Myers Squibb" descr="Bristol Myers Squibb">
            <a:extLst>
              <a:ext uri="{FF2B5EF4-FFF2-40B4-BE49-F238E27FC236}">
                <a16:creationId xmlns:a16="http://schemas.microsoft.com/office/drawing/2014/main" id="{95869DA3-38DE-0102-6EEA-BCEE85913FA8}"/>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Tree>
    <p:extLst>
      <p:ext uri="{BB962C8B-B14F-4D97-AF65-F5344CB8AC3E}">
        <p14:creationId xmlns:p14="http://schemas.microsoft.com/office/powerpoint/2010/main" val="82413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Aqua Photo A">
    <p:bg>
      <p:bgPr>
        <a:solidFill>
          <a:srgbClr val="009FBA"/>
        </a:solidFill>
        <a:effectLst/>
      </p:bgPr>
    </p:bg>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009FBA"/>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chemeClr val="tx1"/>
                </a:solidFill>
              </a:defRPr>
            </a:lvl1pPr>
            <a:lvl2pPr marL="0" indent="0">
              <a:lnSpc>
                <a:spcPct val="80000"/>
              </a:lnSpc>
              <a:spcBef>
                <a:spcPts val="0"/>
              </a:spcBef>
              <a:buFontTx/>
              <a:buNone/>
              <a:defRPr sz="12000" b="1">
                <a:solidFill>
                  <a:schemeClr val="tx1"/>
                </a:solidFill>
              </a:defRPr>
            </a:lvl2pPr>
            <a:lvl3pPr marL="0" indent="0">
              <a:lnSpc>
                <a:spcPct val="80000"/>
              </a:lnSpc>
              <a:spcBef>
                <a:spcPts val="0"/>
              </a:spcBef>
              <a:buFontTx/>
              <a:buNone/>
              <a:defRPr sz="12000" b="1">
                <a:solidFill>
                  <a:schemeClr val="tx1"/>
                </a:solidFill>
              </a:defRPr>
            </a:lvl3pPr>
            <a:lvl4pPr marL="0" indent="0">
              <a:lnSpc>
                <a:spcPct val="80000"/>
              </a:lnSpc>
              <a:spcBef>
                <a:spcPts val="0"/>
              </a:spcBef>
              <a:buFontTx/>
              <a:buNone/>
              <a:defRPr sz="12000" b="1">
                <a:solidFill>
                  <a:schemeClr val="tx1"/>
                </a:solidFill>
              </a:defRPr>
            </a:lvl4pPr>
            <a:lvl5pPr marL="0" indent="0">
              <a:lnSpc>
                <a:spcPct val="80000"/>
              </a:lnSpc>
              <a:spcBef>
                <a:spcPts val="0"/>
              </a:spcBef>
              <a:buFontTx/>
              <a:buNone/>
              <a:defRPr sz="12000" b="1">
                <a:solidFill>
                  <a:schemeClr val="tx1"/>
                </a:solidFill>
              </a:defRPr>
            </a:lvl5pPr>
            <a:lvl6pPr marL="0" indent="0">
              <a:lnSpc>
                <a:spcPct val="80000"/>
              </a:lnSpc>
              <a:spcBef>
                <a:spcPts val="0"/>
              </a:spcBef>
              <a:buFontTx/>
              <a:buNone/>
              <a:defRPr sz="12000" b="1">
                <a:solidFill>
                  <a:schemeClr val="tx1"/>
                </a:solidFill>
              </a:defRPr>
            </a:lvl6pPr>
            <a:lvl7pPr marL="0" indent="0">
              <a:lnSpc>
                <a:spcPct val="80000"/>
              </a:lnSpc>
              <a:spcBef>
                <a:spcPts val="0"/>
              </a:spcBef>
              <a:buFontTx/>
              <a:buNone/>
              <a:defRPr sz="12000" b="1">
                <a:solidFill>
                  <a:schemeClr val="tx1"/>
                </a:solidFill>
              </a:defRPr>
            </a:lvl7pPr>
            <a:lvl8pPr marL="0" indent="0">
              <a:lnSpc>
                <a:spcPct val="80000"/>
              </a:lnSpc>
              <a:spcBef>
                <a:spcPts val="0"/>
              </a:spcBef>
              <a:buFontTx/>
              <a:buNone/>
              <a:defRPr sz="12000" b="1">
                <a:solidFill>
                  <a:schemeClr val="tx1"/>
                </a:solidFill>
              </a:defRPr>
            </a:lvl8pPr>
            <a:lvl9pPr marL="0" indent="0">
              <a:lnSpc>
                <a:spcPct val="80000"/>
              </a:lnSpc>
              <a:spcBef>
                <a:spcPts val="0"/>
              </a:spcBef>
              <a:buFontTx/>
              <a:buNone/>
              <a:defRPr sz="12000" b="1">
                <a:solidFill>
                  <a:schemeClr val="tx1"/>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BFBFBF"/>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pic>
        <p:nvPicPr>
          <p:cNvPr id="5" name="Bristol Myers Squibb" descr="Bristol Myers Squibb">
            <a:extLst>
              <a:ext uri="{FF2B5EF4-FFF2-40B4-BE49-F238E27FC236}">
                <a16:creationId xmlns:a16="http://schemas.microsoft.com/office/drawing/2014/main" id="{D25CFD92-8870-ACD0-AEA4-B48F78E47177}"/>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Tree>
    <p:extLst>
      <p:ext uri="{BB962C8B-B14F-4D97-AF65-F5344CB8AC3E}">
        <p14:creationId xmlns:p14="http://schemas.microsoft.com/office/powerpoint/2010/main" val="1430711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Aqua Photo B">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rgbClr val="009FBA"/>
                </a:solidFill>
              </a:defRPr>
            </a:lvl1pPr>
            <a:lvl2pPr marL="0" indent="0">
              <a:lnSpc>
                <a:spcPct val="80000"/>
              </a:lnSpc>
              <a:spcBef>
                <a:spcPts val="0"/>
              </a:spcBef>
              <a:buFontTx/>
              <a:buNone/>
              <a:defRPr sz="12000" b="1">
                <a:solidFill>
                  <a:srgbClr val="009FBA"/>
                </a:solidFill>
              </a:defRPr>
            </a:lvl2pPr>
            <a:lvl3pPr marL="0" indent="0">
              <a:lnSpc>
                <a:spcPct val="80000"/>
              </a:lnSpc>
              <a:spcBef>
                <a:spcPts val="0"/>
              </a:spcBef>
              <a:buFontTx/>
              <a:buNone/>
              <a:defRPr sz="12000" b="1">
                <a:solidFill>
                  <a:srgbClr val="009FBA"/>
                </a:solidFill>
              </a:defRPr>
            </a:lvl3pPr>
            <a:lvl4pPr marL="0" indent="0">
              <a:lnSpc>
                <a:spcPct val="80000"/>
              </a:lnSpc>
              <a:spcBef>
                <a:spcPts val="0"/>
              </a:spcBef>
              <a:buFontTx/>
              <a:buNone/>
              <a:defRPr sz="12000" b="1">
                <a:solidFill>
                  <a:srgbClr val="009FBA"/>
                </a:solidFill>
              </a:defRPr>
            </a:lvl4pPr>
            <a:lvl5pPr marL="0" indent="0">
              <a:lnSpc>
                <a:spcPct val="80000"/>
              </a:lnSpc>
              <a:spcBef>
                <a:spcPts val="0"/>
              </a:spcBef>
              <a:buFontTx/>
              <a:buNone/>
              <a:defRPr sz="12000" b="1">
                <a:solidFill>
                  <a:srgbClr val="009FBA"/>
                </a:solidFill>
              </a:defRPr>
            </a:lvl5pPr>
            <a:lvl6pPr marL="0" indent="0">
              <a:lnSpc>
                <a:spcPct val="80000"/>
              </a:lnSpc>
              <a:spcBef>
                <a:spcPts val="0"/>
              </a:spcBef>
              <a:buFontTx/>
              <a:buNone/>
              <a:defRPr sz="12000" b="1">
                <a:solidFill>
                  <a:srgbClr val="009FBA"/>
                </a:solidFill>
              </a:defRPr>
            </a:lvl6pPr>
            <a:lvl7pPr marL="0" indent="0">
              <a:lnSpc>
                <a:spcPct val="80000"/>
              </a:lnSpc>
              <a:spcBef>
                <a:spcPts val="0"/>
              </a:spcBef>
              <a:buFontTx/>
              <a:buNone/>
              <a:defRPr sz="12000" b="1">
                <a:solidFill>
                  <a:srgbClr val="009FBA"/>
                </a:solidFill>
              </a:defRPr>
            </a:lvl7pPr>
            <a:lvl8pPr marL="0" indent="0">
              <a:lnSpc>
                <a:spcPct val="80000"/>
              </a:lnSpc>
              <a:spcBef>
                <a:spcPts val="0"/>
              </a:spcBef>
              <a:buFontTx/>
              <a:buNone/>
              <a:defRPr sz="12000" b="1">
                <a:solidFill>
                  <a:srgbClr val="009FBA"/>
                </a:solidFill>
              </a:defRPr>
            </a:lvl8pPr>
            <a:lvl9pPr marL="0" indent="0">
              <a:lnSpc>
                <a:spcPct val="80000"/>
              </a:lnSpc>
              <a:spcBef>
                <a:spcPts val="0"/>
              </a:spcBef>
              <a:buFontTx/>
              <a:buNone/>
              <a:defRPr sz="12000" b="1">
                <a:solidFill>
                  <a:srgbClr val="009FBA"/>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F2F2F2"/>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spTree>
    <p:extLst>
      <p:ext uri="{BB962C8B-B14F-4D97-AF65-F5344CB8AC3E}">
        <p14:creationId xmlns:p14="http://schemas.microsoft.com/office/powerpoint/2010/main" val="53104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Half Picture">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1" y="365760"/>
            <a:ext cx="5428488" cy="457200"/>
          </a:xfrm>
        </p:spPr>
        <p:txBody>
          <a:bodyPr/>
          <a:lstStyle>
            <a:lvl1pPr marL="0" marR="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p:ph type="ctrTitle" hasCustomPrompt="1"/>
          </p:nvPr>
        </p:nvSpPr>
        <p:spPr>
          <a:xfrm>
            <a:off x="365760" y="1554480"/>
            <a:ext cx="5428489" cy="2560320"/>
          </a:xfrm>
        </p:spPr>
        <p:txBody>
          <a:bodyPr anchor="t" anchorCtr="0"/>
          <a:lstStyle>
            <a:lvl1pPr algn="l">
              <a:lnSpc>
                <a:spcPct val="85000"/>
              </a:lnSpc>
              <a:defRPr sz="4800" b="1" spc="0" baseline="0">
                <a:solidFill>
                  <a:srgbClr val="BE2BBB"/>
                </a:solidFill>
              </a:defRPr>
            </a:lvl1pPr>
          </a:lstStyle>
          <a:p>
            <a:r>
              <a:rPr lang="en-US"/>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p:ph type="subTitle" idx="1" hasCustomPrompt="1"/>
          </p:nvPr>
        </p:nvSpPr>
        <p:spPr>
          <a:xfrm>
            <a:off x="365758" y="4297680"/>
            <a:ext cx="5428488" cy="365760"/>
          </a:xfrm>
        </p:spPr>
        <p:txBody>
          <a:bodyPr>
            <a:noAutofit/>
          </a:bodyPr>
          <a:lstStyle>
            <a:lvl1pPr marL="0" indent="0" algn="l">
              <a:spcBef>
                <a:spcPts val="0"/>
              </a:spcBef>
              <a:buNone/>
              <a:defRPr sz="1600" b="1"/>
            </a:lvl1pPr>
            <a:lvl2pPr marL="0" indent="0" algn="l">
              <a:spcBef>
                <a:spcPts val="0"/>
              </a:spcBef>
              <a:buNone/>
              <a:defRPr sz="1600"/>
            </a:lvl2pPr>
            <a:lvl3pPr marL="0" indent="0" algn="l">
              <a:spcBef>
                <a:spcPts val="0"/>
              </a:spcBef>
              <a:buNone/>
              <a:defRPr sz="1600"/>
            </a:lvl3pPr>
            <a:lvl4pPr marL="0" indent="0" algn="l">
              <a:spcBef>
                <a:spcPts val="0"/>
              </a:spcBef>
              <a:buNone/>
              <a:defRPr sz="1600"/>
            </a:lvl4pPr>
            <a:lvl5pPr marL="0" indent="0" algn="l">
              <a:spcBef>
                <a:spcPts val="0"/>
              </a:spcBef>
              <a:buNone/>
              <a:defRPr sz="1600"/>
            </a:lvl5pPr>
            <a:lvl6pPr marL="0" indent="0" algn="l">
              <a:spcBef>
                <a:spcPts val="0"/>
              </a:spcBef>
              <a:buNone/>
              <a:defRPr sz="1600"/>
            </a:lvl6pPr>
            <a:lvl7pPr marL="0" indent="0" algn="l">
              <a:spcBef>
                <a:spcPts val="0"/>
              </a:spcBef>
              <a:buNone/>
              <a:defRPr sz="1600"/>
            </a:lvl7pPr>
            <a:lvl8pPr marL="0" indent="0" algn="l">
              <a:spcBef>
                <a:spcPts val="0"/>
              </a:spcBef>
              <a:buNone/>
              <a:defRPr sz="1600"/>
            </a:lvl8pPr>
            <a:lvl9pPr marL="0" indent="0" algn="l">
              <a:spcBef>
                <a:spcPts val="0"/>
              </a:spcBef>
              <a:buNone/>
              <a:defRPr sz="1600"/>
            </a:lvl9pPr>
          </a:lstStyle>
          <a:p>
            <a:r>
              <a:rPr lang="en-US"/>
              <a:t>[Month 00, 0000]</a:t>
            </a:r>
          </a:p>
        </p:txBody>
      </p:sp>
      <p:sp>
        <p:nvSpPr>
          <p:cNvPr id="5" name="Text Placeholder 4">
            <a:extLst>
              <a:ext uri="{FF2B5EF4-FFF2-40B4-BE49-F238E27FC236}">
                <a16:creationId xmlns:a16="http://schemas.microsoft.com/office/drawing/2014/main" id="{C7CE39BE-06F7-7349-BF12-45D065ED872B}"/>
              </a:ext>
            </a:extLst>
          </p:cNvPr>
          <p:cNvSpPr>
            <a:spLocks noGrp="1"/>
          </p:cNvSpPr>
          <p:nvPr>
            <p:ph type="body" sz="quarter" idx="11" hasCustomPrompt="1"/>
          </p:nvPr>
        </p:nvSpPr>
        <p:spPr>
          <a:xfrm>
            <a:off x="365758" y="4800600"/>
            <a:ext cx="5428488" cy="594360"/>
          </a:xfrm>
        </p:spPr>
        <p:txBody>
          <a:bodyPr/>
          <a:lstStyle>
            <a:lvl1pPr marL="0" indent="0">
              <a:spcBef>
                <a:spcPts val="0"/>
              </a:spcBef>
              <a:buNone/>
              <a:defRPr sz="1600" b="0"/>
            </a:lvl1pPr>
            <a:lvl2pPr marL="0" indent="0">
              <a:spcBef>
                <a:spcPts val="0"/>
              </a:spcBef>
              <a:buNone/>
              <a:defRPr sz="1600" b="0"/>
            </a:lvl2pPr>
            <a:lvl3pPr marL="0" indent="0">
              <a:spcBef>
                <a:spcPts val="0"/>
              </a:spcBef>
              <a:buNone/>
              <a:defRPr sz="1600" b="0"/>
            </a:lvl3pPr>
            <a:lvl4pPr marL="0" indent="0">
              <a:spcBef>
                <a:spcPts val="0"/>
              </a:spcBef>
              <a:buNone/>
              <a:defRPr sz="1600" b="0"/>
            </a:lvl4pPr>
            <a:lvl5pPr marL="0" indent="0">
              <a:spcBef>
                <a:spcPts val="0"/>
              </a:spcBef>
              <a:buNone/>
              <a:defRPr sz="1600" b="0"/>
            </a:lvl5pPr>
            <a:lvl6pPr marL="0" indent="0">
              <a:spcBef>
                <a:spcPts val="0"/>
              </a:spcBef>
              <a:buNone/>
              <a:defRPr sz="1600" b="0"/>
            </a:lvl6pPr>
            <a:lvl7pPr marL="0" indent="0">
              <a:spcBef>
                <a:spcPts val="0"/>
              </a:spcBef>
              <a:buNone/>
              <a:defRPr sz="1600" b="0"/>
            </a:lvl7pPr>
            <a:lvl8pPr marL="0" indent="0">
              <a:spcBef>
                <a:spcPts val="0"/>
              </a:spcBef>
              <a:buNone/>
              <a:defRPr sz="1600" b="0"/>
            </a:lvl8pPr>
            <a:lvl9pPr marL="0" indent="0">
              <a:spcBef>
                <a:spcPts val="0"/>
              </a:spcBef>
              <a:buNone/>
              <a:defRPr sz="1600" b="0"/>
            </a:lvl9pPr>
          </a:lstStyle>
          <a:p>
            <a:pPr lvl="0"/>
            <a:r>
              <a:rPr lang="en-US"/>
              <a:t>[Presenter Name]</a:t>
            </a:r>
            <a:br>
              <a:rPr lang="en-US"/>
            </a:br>
            <a:r>
              <a:rPr lang="en-US"/>
              <a:t>[Title]</a:t>
            </a:r>
          </a:p>
        </p:txBody>
      </p:sp>
      <p:sp>
        <p:nvSpPr>
          <p:cNvPr id="10" name="Disclaimer">
            <a:extLst>
              <a:ext uri="{FF2B5EF4-FFF2-40B4-BE49-F238E27FC236}">
                <a16:creationId xmlns:a16="http://schemas.microsoft.com/office/drawing/2014/main" id="{0411BC70-4820-DF40-90C3-6ACD451ADD60}"/>
              </a:ext>
            </a:extLst>
          </p:cNvPr>
          <p:cNvSpPr txBox="1"/>
          <p:nvPr/>
        </p:nvSpPr>
        <p:spPr>
          <a:xfrm>
            <a:off x="365125" y="5623560"/>
            <a:ext cx="5428488" cy="228600"/>
          </a:xfrm>
          <a:prstGeom prst="rect">
            <a:avLst/>
          </a:prstGeom>
          <a:noFill/>
        </p:spPr>
        <p:txBody>
          <a:bodyPr wrap="square" lIns="0" tIns="0" rIns="0" bIns="0" rtlCol="0" anchor="t" anchorCtr="0">
            <a:noAutofit/>
          </a:bodyPr>
          <a:lstStyle/>
          <a:p>
            <a:pPr marL="0" indent="0" algn="l">
              <a:lnSpc>
                <a:spcPct val="100000"/>
              </a:lnSpc>
              <a:spcBef>
                <a:spcPts val="0"/>
              </a:spcBef>
              <a:buSzPct val="100000"/>
              <a:buFontTx/>
              <a:buNone/>
            </a:pPr>
            <a:r>
              <a:rPr lang="en-US" sz="800" b="0"/>
              <a:t>Internal Use Only</a:t>
            </a:r>
          </a:p>
        </p:txBody>
      </p:sp>
      <p:sp>
        <p:nvSpPr>
          <p:cNvPr id="9" name="Picture Placeholder 5">
            <a:extLst>
              <a:ext uri="{FF2B5EF4-FFF2-40B4-BE49-F238E27FC236}">
                <a16:creationId xmlns:a16="http://schemas.microsoft.com/office/drawing/2014/main" id="{4DF5C4D3-C5D6-1C42-9EC6-C8BA2A34AF84}"/>
              </a:ext>
            </a:extLst>
          </p:cNvPr>
          <p:cNvSpPr>
            <a:spLocks noGrp="1"/>
          </p:cNvSpPr>
          <p:nvPr>
            <p:ph type="pic" sz="quarter" idx="13"/>
          </p:nvPr>
        </p:nvSpPr>
        <p:spPr>
          <a:xfrm>
            <a:off x="6096001" y="0"/>
            <a:ext cx="6096000" cy="6857999"/>
          </a:xfrm>
          <a:noFill/>
        </p:spPr>
        <p:txBody>
          <a:bodyPr anchor="ctr" anchorCtr="0">
            <a:normAutofit/>
          </a:bodyPr>
          <a:lstStyle>
            <a:lvl1pPr marL="0" indent="0" algn="ctr">
              <a:spcBef>
                <a:spcPts val="0"/>
              </a:spcBef>
              <a:buFontTx/>
              <a:buNone/>
              <a:defRPr sz="1200"/>
            </a:lvl1pPr>
          </a:lstStyle>
          <a:p>
            <a:r>
              <a:rPr lang="en-US"/>
              <a:t>Click icon to add picture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a:stretch>
            <a:fillRect/>
          </a:stretch>
        </p:blipFill>
        <p:spPr bwMode="black">
          <a:xfrm>
            <a:off x="150688" y="5913096"/>
            <a:ext cx="3260486" cy="822960"/>
          </a:xfrm>
          <a:prstGeom prst="rect">
            <a:avLst/>
          </a:prstGeom>
          <a:noFill/>
        </p:spPr>
      </p:pic>
    </p:spTree>
    <p:extLst>
      <p:ext uri="{BB962C8B-B14F-4D97-AF65-F5344CB8AC3E}">
        <p14:creationId xmlns:p14="http://schemas.microsoft.com/office/powerpoint/2010/main" val="250078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5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rIns="0" numCol="2" spcCol="301752"/>
          <a:lstStyle>
            <a:lvl1pPr marL="411480" indent="-411480">
              <a:buClrTx/>
              <a:buFont typeface="+mj-lt"/>
              <a:buAutoNum type="arabicPeriod"/>
              <a:tabLst/>
              <a:defRPr/>
            </a:lvl1pPr>
            <a:lvl2pPr marL="640080" indent="-228600">
              <a:tabLst/>
              <a:defRPr/>
            </a:lvl2pPr>
            <a:lvl3pPr marL="868680" indent="-228600">
              <a:tabLst/>
              <a:defRPr/>
            </a:lvl3pPr>
            <a:lvl4pPr marL="1097280" indent="-228600">
              <a:tabLst/>
              <a:defRPr/>
            </a:lvl4pPr>
            <a:lvl5pPr marL="1325880" indent="-228600">
              <a:tabLst/>
              <a:defRPr/>
            </a:lvl5pPr>
            <a:lvl6pPr marL="1554480" indent="-228600">
              <a:tabLst/>
              <a:defRPr/>
            </a:lvl6pPr>
            <a:lvl7pPr marL="1783080" indent="-228600">
              <a:tabLst/>
              <a:defRPr/>
            </a:lvl7pPr>
            <a:lvl8pPr marL="2011680" indent="-228600">
              <a:tabLst/>
              <a:defRPr/>
            </a:lvl8pPr>
            <a:lvl9pPr marL="2240280" indent="-228600">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72234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1146048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0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60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58" y="1554480"/>
            <a:ext cx="557784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8400" y="1554480"/>
            <a:ext cx="557784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272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362102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5488" y="1554480"/>
            <a:ext cx="362102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05216" y="1554480"/>
            <a:ext cx="362102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7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98">
          <p15:clr>
            <a:srgbClr val="FBAE40"/>
          </p15:clr>
        </p15:guide>
        <p15:guide id="2" pos="2512">
          <p15:clr>
            <a:srgbClr val="FBAE40"/>
          </p15:clr>
        </p15:guide>
        <p15:guide id="3" pos="4982">
          <p15:clr>
            <a:srgbClr val="FBAE40"/>
          </p15:clr>
        </p15:guide>
        <p15:guide id="4" pos="516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2642616"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02001" y="1554480"/>
            <a:ext cx="2641598"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8400" y="1554480"/>
            <a:ext cx="2641600"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3624" y="1554480"/>
            <a:ext cx="2642616"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70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0">
          <p15:clr>
            <a:srgbClr val="FBAE40"/>
          </p15:clr>
        </p15:guide>
        <p15:guide id="2" pos="1896">
          <p15:clr>
            <a:srgbClr val="FBAE40"/>
          </p15:clr>
        </p15:guide>
        <p15:guide id="3" pos="5600">
          <p15:clr>
            <a:srgbClr val="FBAE40"/>
          </p15:clr>
        </p15:guide>
        <p15:guide id="4" pos="5784">
          <p15:clr>
            <a:srgbClr val="FBAE40"/>
          </p15:clr>
        </p15:guide>
        <p15:guide id="5" pos="3744">
          <p15:clr>
            <a:srgbClr val="FBAE40"/>
          </p15:clr>
        </p15:guide>
        <p15:guide id="6" pos="39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3618992"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6504" y="1554480"/>
            <a:ext cx="7539736"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61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1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7539736"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07248" y="1554480"/>
            <a:ext cx="3618992"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48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80">
          <p15:clr>
            <a:srgbClr val="FBAE40"/>
          </p15:clr>
        </p15:guide>
        <p15:guide id="4" pos="516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idebar Purple A">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FC2F28F-9F95-F090-5E01-A1AC5DD703C0}"/>
              </a:ext>
              <a:ext uri="{C183D7F6-B498-43B3-948B-1728B52AA6E4}">
                <adec:decorative xmlns:adec="http://schemas.microsoft.com/office/drawing/2017/decorative" val="1"/>
              </a:ext>
            </a:extLst>
          </p:cNvPr>
          <p:cNvSpPr/>
          <p:nvPr/>
        </p:nvSpPr>
        <p:spPr bwMode="hidden">
          <a:xfrm>
            <a:off x="0" y="0"/>
            <a:ext cx="3984752" cy="6858000"/>
          </a:xfrm>
          <a:prstGeom prst="rect">
            <a:avLst/>
          </a:prstGeom>
          <a:solidFill>
            <a:srgbClr val="BE2BBB"/>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1554480"/>
            <a:ext cx="3320415" cy="4572000"/>
          </a:xfrm>
        </p:spPr>
        <p:txBody>
          <a:bodyPr/>
          <a:lstStyle>
            <a:lvl1pPr>
              <a:defRPr>
                <a:solidFill>
                  <a:schemeClr val="bg1"/>
                </a:solidFill>
              </a:defRPr>
            </a:lvl1pPr>
          </a:lstStyle>
          <a:p>
            <a:r>
              <a:rPr lang="en-US"/>
              <a:t>[Slide title]</a:t>
            </a:r>
          </a:p>
        </p:txBody>
      </p:sp>
      <p:sp>
        <p:nvSpPr>
          <p:cNvPr id="4" name="Content Placeholder 2">
            <a:extLst>
              <a:ext uri="{FF2B5EF4-FFF2-40B4-BE49-F238E27FC236}">
                <a16:creationId xmlns:a16="http://schemas.microsoft.com/office/drawing/2014/main" id="{F38A127C-C71C-410F-8BEA-B1AA4E4DB590}"/>
              </a:ext>
            </a:extLst>
          </p:cNvPr>
          <p:cNvSpPr>
            <a:spLocks noGrp="1"/>
          </p:cNvSpPr>
          <p:nvPr>
            <p:ph sz="half" idx="2"/>
          </p:nvPr>
        </p:nvSpPr>
        <p:spPr>
          <a:xfrm>
            <a:off x="4286504" y="1554480"/>
            <a:ext cx="754380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Line">
            <a:extLst>
              <a:ext uri="{FF2B5EF4-FFF2-40B4-BE49-F238E27FC236}">
                <a16:creationId xmlns:a16="http://schemas.microsoft.com/office/drawing/2014/main" id="{3B67049B-E62D-38C9-E6EF-C3A6A5C7B2AF}"/>
              </a:ext>
              <a:ext uri="{C183D7F6-B498-43B3-948B-1728B52AA6E4}">
                <adec:decorative xmlns:adec="http://schemas.microsoft.com/office/drawing/2017/decorative" val="1"/>
              </a:ext>
            </a:extLst>
          </p:cNvPr>
          <p:cNvCxnSpPr>
            <a:cxnSpLocks/>
          </p:cNvCxnSpPr>
          <p:nvPr/>
        </p:nvCxnSpPr>
        <p:spPr bwMode="black">
          <a:xfrm>
            <a:off x="4286504" y="6355080"/>
            <a:ext cx="7539736" cy="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pic>
        <p:nvPicPr>
          <p:cNvPr id="16" name="Bristol Myers Squibb" descr="Bristol Myers Squibb">
            <a:extLst>
              <a:ext uri="{FF2B5EF4-FFF2-40B4-BE49-F238E27FC236}">
                <a16:creationId xmlns:a16="http://schemas.microsoft.com/office/drawing/2014/main" id="{EB9E1D26-68FB-ACA0-8C0B-9D04616C4583}"/>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
        <p:nvSpPr>
          <p:cNvPr id="14" name="Disclaimer">
            <a:extLst>
              <a:ext uri="{FF2B5EF4-FFF2-40B4-BE49-F238E27FC236}">
                <a16:creationId xmlns:a16="http://schemas.microsoft.com/office/drawing/2014/main" id="{7109CA11-EF36-5202-0223-1BB7D2A9B890}"/>
              </a:ext>
            </a:extLst>
          </p:cNvPr>
          <p:cNvSpPr txBox="1"/>
          <p:nvPr/>
        </p:nvSpPr>
        <p:spPr>
          <a:xfrm>
            <a:off x="8205216" y="6429375"/>
            <a:ext cx="3209544" cy="228600"/>
          </a:xfrm>
          <a:prstGeom prst="rect">
            <a:avLst/>
          </a:prstGeom>
          <a:noFill/>
        </p:spPr>
        <p:txBody>
          <a:bodyPr wrap="square" lIns="0" tIns="0" rIns="0" bIns="9144" rtlCol="0" anchor="b" anchorCtr="0">
            <a:noAutofit/>
          </a:bodyPr>
          <a:lstStyle/>
          <a:p>
            <a:pPr marL="0" indent="0" algn="r">
              <a:lnSpc>
                <a:spcPct val="100000"/>
              </a:lnSpc>
              <a:spcBef>
                <a:spcPts val="0"/>
              </a:spcBef>
              <a:buSzPct val="100000"/>
              <a:buFontTx/>
              <a:buNone/>
            </a:pPr>
            <a:r>
              <a:rPr lang="en-US" sz="800" b="0"/>
              <a:t>Internal Use Only</a:t>
            </a:r>
          </a:p>
        </p:txBody>
      </p:sp>
    </p:spTree>
    <p:extLst>
      <p:ext uri="{BB962C8B-B14F-4D97-AF65-F5344CB8AC3E}">
        <p14:creationId xmlns:p14="http://schemas.microsoft.com/office/powerpoint/2010/main" val="105255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12">
          <p15:clr>
            <a:srgbClr val="FBAE40"/>
          </p15:clr>
        </p15:guide>
        <p15:guide id="3" pos="232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idebar Purple B">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FC2F28F-9F95-F090-5E01-A1AC5DD703C0}"/>
              </a:ext>
              <a:ext uri="{C183D7F6-B498-43B3-948B-1728B52AA6E4}">
                <adec:decorative xmlns:adec="http://schemas.microsoft.com/office/drawing/2017/decorative" val="1"/>
              </a:ext>
            </a:extLst>
          </p:cNvPr>
          <p:cNvSpPr/>
          <p:nvPr/>
        </p:nvSpPr>
        <p:spPr bwMode="hidden">
          <a:xfrm>
            <a:off x="0" y="0"/>
            <a:ext cx="3984752" cy="6858000"/>
          </a:xfrm>
          <a:prstGeom prst="rect">
            <a:avLst/>
          </a:prstGeom>
          <a:solidFill>
            <a:srgbClr val="BE2BBB"/>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4286504" y="365760"/>
            <a:ext cx="7539736"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3319272" cy="4572000"/>
          </a:xfrm>
        </p:spPr>
        <p:txBody>
          <a:bodyPr/>
          <a:lstStyle>
            <a:lvl1pPr>
              <a:buClrTx/>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6504" y="1554480"/>
            <a:ext cx="362102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4">
            <a:extLst>
              <a:ext uri="{FF2B5EF4-FFF2-40B4-BE49-F238E27FC236}">
                <a16:creationId xmlns:a16="http://schemas.microsoft.com/office/drawing/2014/main" id="{3B1C27D1-CD5E-C5FD-0A83-833F935EEB88}"/>
              </a:ext>
            </a:extLst>
          </p:cNvPr>
          <p:cNvSpPr>
            <a:spLocks noGrp="1"/>
          </p:cNvSpPr>
          <p:nvPr>
            <p:ph sz="half" idx="13"/>
          </p:nvPr>
        </p:nvSpPr>
        <p:spPr>
          <a:xfrm>
            <a:off x="8205216" y="1554480"/>
            <a:ext cx="362102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Line">
            <a:extLst>
              <a:ext uri="{FF2B5EF4-FFF2-40B4-BE49-F238E27FC236}">
                <a16:creationId xmlns:a16="http://schemas.microsoft.com/office/drawing/2014/main" id="{3B67049B-E62D-38C9-E6EF-C3A6A5C7B2AF}"/>
              </a:ext>
              <a:ext uri="{C183D7F6-B498-43B3-948B-1728B52AA6E4}">
                <adec:decorative xmlns:adec="http://schemas.microsoft.com/office/drawing/2017/decorative" val="1"/>
              </a:ext>
            </a:extLst>
          </p:cNvPr>
          <p:cNvCxnSpPr>
            <a:cxnSpLocks/>
          </p:cNvCxnSpPr>
          <p:nvPr/>
        </p:nvCxnSpPr>
        <p:spPr bwMode="black">
          <a:xfrm>
            <a:off x="4286504" y="6355080"/>
            <a:ext cx="7539736" cy="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pic>
        <p:nvPicPr>
          <p:cNvPr id="16" name="Bristol Myers Squibb" descr="Bristol Myers Squibb">
            <a:extLst>
              <a:ext uri="{FF2B5EF4-FFF2-40B4-BE49-F238E27FC236}">
                <a16:creationId xmlns:a16="http://schemas.microsoft.com/office/drawing/2014/main" id="{EB9E1D26-68FB-ACA0-8C0B-9D04616C4583}"/>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
        <p:nvSpPr>
          <p:cNvPr id="14" name="Disclaimer">
            <a:extLst>
              <a:ext uri="{FF2B5EF4-FFF2-40B4-BE49-F238E27FC236}">
                <a16:creationId xmlns:a16="http://schemas.microsoft.com/office/drawing/2014/main" id="{7109CA11-EF36-5202-0223-1BB7D2A9B890}"/>
              </a:ext>
            </a:extLst>
          </p:cNvPr>
          <p:cNvSpPr txBox="1"/>
          <p:nvPr/>
        </p:nvSpPr>
        <p:spPr>
          <a:xfrm>
            <a:off x="8205216" y="6429375"/>
            <a:ext cx="3209544" cy="228600"/>
          </a:xfrm>
          <a:prstGeom prst="rect">
            <a:avLst/>
          </a:prstGeom>
          <a:noFill/>
        </p:spPr>
        <p:txBody>
          <a:bodyPr wrap="square" lIns="0" tIns="0" rIns="0" bIns="9144" rtlCol="0" anchor="b" anchorCtr="0">
            <a:noAutofit/>
          </a:bodyPr>
          <a:lstStyle/>
          <a:p>
            <a:pPr marL="0" indent="0" algn="r">
              <a:lnSpc>
                <a:spcPct val="100000"/>
              </a:lnSpc>
              <a:spcBef>
                <a:spcPts val="0"/>
              </a:spcBef>
              <a:buSzPct val="100000"/>
              <a:buFontTx/>
              <a:buNone/>
            </a:pPr>
            <a:r>
              <a:rPr lang="en-US" sz="800" b="0"/>
              <a:t>Internal Use Only</a:t>
            </a:r>
          </a:p>
        </p:txBody>
      </p:sp>
    </p:spTree>
    <p:extLst>
      <p:ext uri="{BB962C8B-B14F-4D97-AF65-F5344CB8AC3E}">
        <p14:creationId xmlns:p14="http://schemas.microsoft.com/office/powerpoint/2010/main" val="30637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12">
          <p15:clr>
            <a:srgbClr val="FBAE40"/>
          </p15:clr>
        </p15:guide>
        <p15:guide id="3" pos="2322">
          <p15:clr>
            <a:srgbClr val="FBAE40"/>
          </p15:clr>
        </p15:guide>
        <p15:guide id="4" pos="4982">
          <p15:clr>
            <a:srgbClr val="FBAE40"/>
          </p15:clr>
        </p15:guide>
        <p15:guide id="5" pos="516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alf Amber">
    <p:bg>
      <p:bgRef idx="1001">
        <a:schemeClr val="bg1"/>
      </p:bgRef>
    </p:bg>
    <p:spTree>
      <p:nvGrpSpPr>
        <p:cNvPr id="1" name=""/>
        <p:cNvGrpSpPr/>
        <p:nvPr/>
      </p:nvGrpSpPr>
      <p:grpSpPr>
        <a:xfrm>
          <a:off x="0" y="0"/>
          <a:ext cx="0" cy="0"/>
          <a:chOff x="0" y="0"/>
          <a:chExt cx="0" cy="0"/>
        </a:xfrm>
      </p:grpSpPr>
      <p:sp>
        <p:nvSpPr>
          <p:cNvPr id="7" name="Cover Up">
            <a:extLst>
              <a:ext uri="{FF2B5EF4-FFF2-40B4-BE49-F238E27FC236}">
                <a16:creationId xmlns:a16="http://schemas.microsoft.com/office/drawing/2014/main" id="{1D38CDDD-0E03-2B8C-84C6-9FC19475B227}"/>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3" name="Rectangle">
            <a:extLst>
              <a:ext uri="{FF2B5EF4-FFF2-40B4-BE49-F238E27FC236}">
                <a16:creationId xmlns:a16="http://schemas.microsoft.com/office/drawing/2014/main" id="{E80A1255-4A86-3883-3C46-D36D958CF175}"/>
              </a:ext>
              <a:ext uri="{C183D7F6-B498-43B3-948B-1728B52AA6E4}">
                <adec:decorative xmlns:adec="http://schemas.microsoft.com/office/drawing/2017/decorative" val="1"/>
              </a:ext>
            </a:extLst>
          </p:cNvPr>
          <p:cNvSpPr/>
          <p:nvPr/>
        </p:nvSpPr>
        <p:spPr bwMode="hidden">
          <a:xfrm>
            <a:off x="-1" y="0"/>
            <a:ext cx="12191999" cy="3429000"/>
          </a:xfrm>
          <a:prstGeom prst="rect">
            <a:avLst/>
          </a:prstGeom>
          <a:solidFill>
            <a:srgbClr val="FFAC25"/>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3" name="Title 1">
            <a:extLst>
              <a:ext uri="{FF2B5EF4-FFF2-40B4-BE49-F238E27FC236}">
                <a16:creationId xmlns:a16="http://schemas.microsoft.com/office/drawing/2014/main" id="{7A42BF72-69F7-17D7-EBAA-B2CA9FE4370A}"/>
              </a:ext>
            </a:extLst>
          </p:cNvPr>
          <p:cNvSpPr>
            <a:spLocks noGrp="1"/>
          </p:cNvSpPr>
          <p:nvPr>
            <p:ph type="title" hasCustomPrompt="1"/>
          </p:nvPr>
        </p:nvSpPr>
        <p:spPr>
          <a:xfrm>
            <a:off x="365760" y="365760"/>
            <a:ext cx="11460480" cy="914400"/>
          </a:xfrm>
        </p:spPr>
        <p:txBody>
          <a:bodyPr/>
          <a:lstStyle/>
          <a:p>
            <a:r>
              <a:rPr lang="en-US"/>
              <a:t>[Slide title]</a:t>
            </a:r>
          </a:p>
        </p:txBody>
      </p:sp>
      <p:sp>
        <p:nvSpPr>
          <p:cNvPr id="10" name="Content Placeholder 2">
            <a:extLst>
              <a:ext uri="{FF2B5EF4-FFF2-40B4-BE49-F238E27FC236}">
                <a16:creationId xmlns:a16="http://schemas.microsoft.com/office/drawing/2014/main" id="{7C1AF46F-6E4B-5C16-9B16-15B412F7CD12}"/>
              </a:ext>
            </a:extLst>
          </p:cNvPr>
          <p:cNvSpPr>
            <a:spLocks noGrp="1"/>
          </p:cNvSpPr>
          <p:nvPr>
            <p:ph sz="quarter" idx="16"/>
          </p:nvPr>
        </p:nvSpPr>
        <p:spPr>
          <a:xfrm>
            <a:off x="365125" y="1552575"/>
            <a:ext cx="8522208" cy="1600200"/>
          </a:xfrm>
        </p:spPr>
        <p:txBody>
          <a:bodyPr/>
          <a:lstStyle>
            <a:lvl1pPr marL="0" indent="0">
              <a:spcBef>
                <a:spcPts val="1200"/>
              </a:spcBef>
              <a:buFontTx/>
              <a:buNone/>
              <a:defRPr/>
            </a:lvl1pPr>
            <a:lvl2pPr marL="0" indent="0">
              <a:spcBef>
                <a:spcPts val="1200"/>
              </a:spcBef>
              <a:buFontTx/>
              <a:buNone/>
              <a:defRPr/>
            </a:lvl2pPr>
            <a:lvl3pPr marL="0" indent="0">
              <a:spcBef>
                <a:spcPts val="1200"/>
              </a:spcBef>
              <a:buFontTx/>
              <a:buNone/>
              <a:defRPr/>
            </a:lvl3pPr>
            <a:lvl4pPr marL="0" indent="0">
              <a:spcBef>
                <a:spcPts val="1200"/>
              </a:spcBef>
              <a:buFontTx/>
              <a:buNone/>
              <a:defRPr/>
            </a:lvl4pPr>
            <a:lvl5pPr marL="0" indent="0">
              <a:spcBef>
                <a:spcPts val="1200"/>
              </a:spcBef>
              <a:buFontTx/>
              <a:buNone/>
              <a:defRPr/>
            </a:lvl5pPr>
            <a:lvl6pPr marL="0" indent="0">
              <a:spcBef>
                <a:spcPts val="1200"/>
              </a:spcBef>
              <a:buFontTx/>
              <a:buNone/>
              <a:defRPr/>
            </a:lvl6pPr>
            <a:lvl7pPr marL="0" indent="0">
              <a:spcBef>
                <a:spcPts val="1200"/>
              </a:spcBef>
              <a:buFontTx/>
              <a:buNone/>
              <a:defRPr/>
            </a:lvl7pPr>
            <a:lvl8pPr marL="0" indent="0">
              <a:spcBef>
                <a:spcPts val="1200"/>
              </a:spcBef>
              <a:buFontTx/>
              <a:buNone/>
              <a:defRPr/>
            </a:lvl8pPr>
            <a:lvl9pPr marL="0" indent="0">
              <a:spcBef>
                <a:spcPts val="1200"/>
              </a:spcBef>
              <a:buFontTx/>
              <a:buNone/>
              <a:defRPr/>
            </a:lvl9pPr>
          </a:lstStyle>
          <a:p>
            <a:pPr lvl="0"/>
            <a:r>
              <a:rPr lang="en-US"/>
              <a:t>Click to edit Master text styles</a:t>
            </a:r>
          </a:p>
        </p:txBody>
      </p:sp>
      <p:cxnSp>
        <p:nvCxnSpPr>
          <p:cNvPr id="2" name="Line">
            <a:extLst>
              <a:ext uri="{FF2B5EF4-FFF2-40B4-BE49-F238E27FC236}">
                <a16:creationId xmlns:a16="http://schemas.microsoft.com/office/drawing/2014/main" id="{0295F088-F16E-DFB5-4B33-BEF70204C988}"/>
              </a:ext>
              <a:ext uri="{C183D7F6-B498-43B3-948B-1728B52AA6E4}">
                <adec:decorative xmlns:adec="http://schemas.microsoft.com/office/drawing/2017/decorative" val="1"/>
              </a:ext>
            </a:extLst>
          </p:cNvPr>
          <p:cNvCxnSpPr>
            <a:cxnSpLocks/>
          </p:cNvCxnSpPr>
          <p:nvPr/>
        </p:nvCxnSpPr>
        <p:spPr>
          <a:xfrm>
            <a:off x="365124" y="3840480"/>
            <a:ext cx="5426076" cy="0"/>
          </a:xfrm>
          <a:prstGeom prst="line">
            <a:avLst/>
          </a:prstGeom>
          <a:ln w="28575" cap="rnd">
            <a:solidFill>
              <a:srgbClr val="BE2BBB"/>
            </a:solidFill>
          </a:ln>
        </p:spPr>
        <p:style>
          <a:lnRef idx="1">
            <a:schemeClr val="accent1"/>
          </a:lnRef>
          <a:fillRef idx="0">
            <a:schemeClr val="accent1"/>
          </a:fillRef>
          <a:effectRef idx="0">
            <a:srgbClr val="000000"/>
          </a:effectRef>
          <a:fontRef idx="minor">
            <a:schemeClr val="lt1"/>
          </a:fontRef>
        </p:style>
      </p:cxnSp>
      <p:sp>
        <p:nvSpPr>
          <p:cNvPr id="11" name="Text Placeholder 3">
            <a:extLst>
              <a:ext uri="{FF2B5EF4-FFF2-40B4-BE49-F238E27FC236}">
                <a16:creationId xmlns:a16="http://schemas.microsoft.com/office/drawing/2014/main" id="{5967D573-6751-6FDD-DCAA-8E1A819747B7}"/>
              </a:ext>
            </a:extLst>
          </p:cNvPr>
          <p:cNvSpPr>
            <a:spLocks noGrp="1"/>
          </p:cNvSpPr>
          <p:nvPr>
            <p:ph type="body" sz="quarter" idx="17" hasCustomPrompt="1"/>
          </p:nvPr>
        </p:nvSpPr>
        <p:spPr>
          <a:xfrm>
            <a:off x="365123" y="3977637"/>
            <a:ext cx="2286000" cy="2148840"/>
          </a:xfrm>
        </p:spPr>
        <p:txBody>
          <a:bodyPr/>
          <a:lstStyle>
            <a:lvl1pPr marL="0" indent="0">
              <a:lnSpc>
                <a:spcPct val="85000"/>
              </a:lnSpc>
              <a:spcBef>
                <a:spcPts val="0"/>
              </a:spcBef>
              <a:buFontTx/>
              <a:buNone/>
              <a:defRPr sz="7200" b="1">
                <a:solidFill>
                  <a:srgbClr val="BE2BBB"/>
                </a:solidFill>
              </a:defRPr>
            </a:lvl1pPr>
            <a:lvl2pPr marL="0" indent="0">
              <a:lnSpc>
                <a:spcPct val="85000"/>
              </a:lnSpc>
              <a:spcBef>
                <a:spcPts val="0"/>
              </a:spcBef>
              <a:buFontTx/>
              <a:buNone/>
              <a:defRPr sz="7200" b="1">
                <a:solidFill>
                  <a:srgbClr val="BE2BBB"/>
                </a:solidFill>
              </a:defRPr>
            </a:lvl2pPr>
            <a:lvl3pPr marL="0" indent="0">
              <a:lnSpc>
                <a:spcPct val="85000"/>
              </a:lnSpc>
              <a:spcBef>
                <a:spcPts val="0"/>
              </a:spcBef>
              <a:buFontTx/>
              <a:buNone/>
              <a:defRPr sz="7200" b="1">
                <a:solidFill>
                  <a:srgbClr val="BE2BBB"/>
                </a:solidFill>
              </a:defRPr>
            </a:lvl3pPr>
            <a:lvl4pPr marL="0" indent="0">
              <a:lnSpc>
                <a:spcPct val="85000"/>
              </a:lnSpc>
              <a:spcBef>
                <a:spcPts val="0"/>
              </a:spcBef>
              <a:buFontTx/>
              <a:buNone/>
              <a:defRPr sz="7200" b="1">
                <a:solidFill>
                  <a:srgbClr val="BE2BBB"/>
                </a:solidFill>
              </a:defRPr>
            </a:lvl4pPr>
            <a:lvl5pPr marL="0" indent="0">
              <a:lnSpc>
                <a:spcPct val="85000"/>
              </a:lnSpc>
              <a:spcBef>
                <a:spcPts val="0"/>
              </a:spcBef>
              <a:buFontTx/>
              <a:buNone/>
              <a:defRPr sz="7200" b="1">
                <a:solidFill>
                  <a:srgbClr val="BE2BBB"/>
                </a:solidFill>
              </a:defRPr>
            </a:lvl5pPr>
            <a:lvl6pPr marL="0" indent="0">
              <a:lnSpc>
                <a:spcPct val="85000"/>
              </a:lnSpc>
              <a:spcBef>
                <a:spcPts val="0"/>
              </a:spcBef>
              <a:buFontTx/>
              <a:buNone/>
              <a:defRPr sz="7200" b="1">
                <a:solidFill>
                  <a:srgbClr val="BE2BBB"/>
                </a:solidFill>
              </a:defRPr>
            </a:lvl6pPr>
            <a:lvl7pPr marL="0" indent="0">
              <a:lnSpc>
                <a:spcPct val="85000"/>
              </a:lnSpc>
              <a:spcBef>
                <a:spcPts val="0"/>
              </a:spcBef>
              <a:buFontTx/>
              <a:buNone/>
              <a:defRPr sz="7200" b="1">
                <a:solidFill>
                  <a:srgbClr val="BE2BBB"/>
                </a:solidFill>
              </a:defRPr>
            </a:lvl7pPr>
            <a:lvl8pPr marL="0" indent="0">
              <a:lnSpc>
                <a:spcPct val="85000"/>
              </a:lnSpc>
              <a:spcBef>
                <a:spcPts val="0"/>
              </a:spcBef>
              <a:buFontTx/>
              <a:buNone/>
              <a:defRPr sz="7200" b="1">
                <a:solidFill>
                  <a:srgbClr val="BE2BBB"/>
                </a:solidFill>
              </a:defRPr>
            </a:lvl8pPr>
            <a:lvl9pPr marL="0" indent="0">
              <a:lnSpc>
                <a:spcPct val="85000"/>
              </a:lnSpc>
              <a:spcBef>
                <a:spcPts val="0"/>
              </a:spcBef>
              <a:buFontTx/>
              <a:buNone/>
              <a:defRPr sz="7200" b="1">
                <a:solidFill>
                  <a:srgbClr val="BE2BBB"/>
                </a:solidFill>
              </a:defRPr>
            </a:lvl9pPr>
          </a:lstStyle>
          <a:p>
            <a:pPr lvl="0"/>
            <a:r>
              <a:rPr lang="en-US"/>
              <a:t>[00]</a:t>
            </a:r>
          </a:p>
        </p:txBody>
      </p:sp>
      <p:sp>
        <p:nvSpPr>
          <p:cNvPr id="15" name="Text Placeholder 4">
            <a:extLst>
              <a:ext uri="{FF2B5EF4-FFF2-40B4-BE49-F238E27FC236}">
                <a16:creationId xmlns:a16="http://schemas.microsoft.com/office/drawing/2014/main" id="{943A5A63-6FB6-1B5B-4ECB-D42863369BB4}"/>
              </a:ext>
            </a:extLst>
          </p:cNvPr>
          <p:cNvSpPr>
            <a:spLocks noGrp="1"/>
          </p:cNvSpPr>
          <p:nvPr>
            <p:ph type="body" sz="quarter" idx="18"/>
          </p:nvPr>
        </p:nvSpPr>
        <p:spPr>
          <a:xfrm>
            <a:off x="2952875" y="3977636"/>
            <a:ext cx="2834640" cy="2148840"/>
          </a:xfrm>
        </p:spPr>
        <p:txBody>
          <a:bodyPr/>
          <a:lstStyle>
            <a:lvl1pPr marL="0" indent="0">
              <a:spcBef>
                <a:spcPts val="1200"/>
              </a:spcBef>
              <a:buFontTx/>
              <a:buNone/>
              <a:defRPr sz="1600"/>
            </a:lvl1pPr>
            <a:lvl2pPr marL="0" indent="0">
              <a:spcBef>
                <a:spcPts val="1200"/>
              </a:spcBef>
              <a:buFontTx/>
              <a:buNone/>
              <a:defRPr sz="1600"/>
            </a:lvl2pPr>
            <a:lvl3pPr marL="0" indent="0">
              <a:spcBef>
                <a:spcPts val="1200"/>
              </a:spcBef>
              <a:buFontTx/>
              <a:buNone/>
              <a:defRPr sz="1600"/>
            </a:lvl3pPr>
            <a:lvl4pPr marL="0" indent="0">
              <a:spcBef>
                <a:spcPts val="1200"/>
              </a:spcBef>
              <a:buFontTx/>
              <a:buNone/>
              <a:defRPr sz="1600"/>
            </a:lvl4pPr>
            <a:lvl5pPr marL="0" indent="0">
              <a:spcBef>
                <a:spcPts val="1200"/>
              </a:spcBef>
              <a:buFontTx/>
              <a:buNone/>
              <a:defRPr sz="1600"/>
            </a:lvl5pPr>
            <a:lvl6pPr marL="0" indent="0">
              <a:spcBef>
                <a:spcPts val="1200"/>
              </a:spcBef>
              <a:buFontTx/>
              <a:buNone/>
              <a:defRPr sz="1600"/>
            </a:lvl6pPr>
            <a:lvl7pPr marL="0" indent="0">
              <a:spcBef>
                <a:spcPts val="1200"/>
              </a:spcBef>
              <a:buFontTx/>
              <a:buNone/>
              <a:defRPr sz="1600"/>
            </a:lvl7pPr>
            <a:lvl8pPr marL="0" indent="0">
              <a:spcBef>
                <a:spcPts val="1200"/>
              </a:spcBef>
              <a:buFontTx/>
              <a:buNone/>
              <a:defRPr sz="1600"/>
            </a:lvl8pPr>
            <a:lvl9pPr marL="0" indent="0">
              <a:spcBef>
                <a:spcPts val="1200"/>
              </a:spcBef>
              <a:buFontTx/>
              <a:buNone/>
              <a:defRPr sz="1600"/>
            </a:lvl9pPr>
          </a:lstStyle>
          <a:p>
            <a:pPr lvl="0"/>
            <a:r>
              <a:rPr lang="en-US"/>
              <a:t>Click to edit Master text styles</a:t>
            </a:r>
          </a:p>
        </p:txBody>
      </p:sp>
      <p:sp>
        <p:nvSpPr>
          <p:cNvPr id="4" name="Picture Placeholder 5">
            <a:extLst>
              <a:ext uri="{FF2B5EF4-FFF2-40B4-BE49-F238E27FC236}">
                <a16:creationId xmlns:a16="http://schemas.microsoft.com/office/drawing/2014/main" id="{FC284B60-5BFE-6E1F-41B5-858A615318B7}"/>
              </a:ext>
            </a:extLst>
          </p:cNvPr>
          <p:cNvSpPr>
            <a:spLocks noGrp="1"/>
          </p:cNvSpPr>
          <p:nvPr>
            <p:ph type="pic" sz="quarter" idx="13"/>
          </p:nvPr>
        </p:nvSpPr>
        <p:spPr>
          <a:xfrm>
            <a:off x="6096001" y="3425190"/>
            <a:ext cx="6096000" cy="3432809"/>
          </a:xfrm>
          <a:solidFill>
            <a:srgbClr val="BFBFBF"/>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spTree>
    <p:extLst>
      <p:ext uri="{BB962C8B-B14F-4D97-AF65-F5344CB8AC3E}">
        <p14:creationId xmlns:p14="http://schemas.microsoft.com/office/powerpoint/2010/main" val="990649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840">
          <p15:clr>
            <a:srgbClr val="FBAE40"/>
          </p15:clr>
        </p15:guide>
        <p15:guide id="5" pos="3648">
          <p15:clr>
            <a:srgbClr val="FBAE40"/>
          </p15:clr>
        </p15:guide>
        <p15:guide id="6" pos="403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1554480"/>
            <a:ext cx="7540371" cy="2743200"/>
          </a:xfrm>
        </p:spPr>
        <p:txBody>
          <a:bodyPr anchor="t" anchorCtr="0"/>
          <a:lstStyle>
            <a:lvl1pPr>
              <a:defRPr sz="6000" b="1" spc="0" baseline="0"/>
            </a:lvl1pPr>
          </a:lstStyle>
          <a:p>
            <a:r>
              <a:rPr lang="en-US"/>
              <a:t>[Section title]</a:t>
            </a:r>
          </a:p>
        </p:txBody>
      </p:sp>
    </p:spTree>
    <p:extLst>
      <p:ext uri="{BB962C8B-B14F-4D97-AF65-F5344CB8AC3E}">
        <p14:creationId xmlns:p14="http://schemas.microsoft.com/office/powerpoint/2010/main" val="182010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alf Peach">
    <p:bg>
      <p:bgRef idx="1001">
        <a:schemeClr val="bg1"/>
      </p:bgRef>
    </p:bg>
    <p:spTree>
      <p:nvGrpSpPr>
        <p:cNvPr id="1" name=""/>
        <p:cNvGrpSpPr/>
        <p:nvPr/>
      </p:nvGrpSpPr>
      <p:grpSpPr>
        <a:xfrm>
          <a:off x="0" y="0"/>
          <a:ext cx="0" cy="0"/>
          <a:chOff x="0" y="0"/>
          <a:chExt cx="0" cy="0"/>
        </a:xfrm>
      </p:grpSpPr>
      <p:sp>
        <p:nvSpPr>
          <p:cNvPr id="7" name="Cover Up">
            <a:extLst>
              <a:ext uri="{FF2B5EF4-FFF2-40B4-BE49-F238E27FC236}">
                <a16:creationId xmlns:a16="http://schemas.microsoft.com/office/drawing/2014/main" id="{C07DB488-85A4-0E13-88B9-A282A15FCAAF}"/>
              </a:ext>
              <a:ext uri="{C183D7F6-B498-43B3-948B-1728B52AA6E4}">
                <adec:decorative xmlns:adec="http://schemas.microsoft.com/office/drawing/2017/decorative" val="1"/>
              </a:ext>
            </a:extLst>
          </p:cNvPr>
          <p:cNvSpPr/>
          <p:nvPr/>
        </p:nvSpPr>
        <p:spPr bwMode="white">
          <a:xfrm>
            <a:off x="5788152" y="6126480"/>
            <a:ext cx="6403847"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3" name="Rectangle">
            <a:extLst>
              <a:ext uri="{FF2B5EF4-FFF2-40B4-BE49-F238E27FC236}">
                <a16:creationId xmlns:a16="http://schemas.microsoft.com/office/drawing/2014/main" id="{E80A1255-4A86-3883-3C46-D36D958CF175}"/>
              </a:ext>
              <a:ext uri="{C183D7F6-B498-43B3-948B-1728B52AA6E4}">
                <adec:decorative xmlns:adec="http://schemas.microsoft.com/office/drawing/2017/decorative" val="1"/>
              </a:ext>
            </a:extLst>
          </p:cNvPr>
          <p:cNvSpPr/>
          <p:nvPr/>
        </p:nvSpPr>
        <p:spPr bwMode="hidden">
          <a:xfrm>
            <a:off x="6092952" y="0"/>
            <a:ext cx="6099048" cy="6858000"/>
          </a:xfrm>
          <a:prstGeom prst="rect">
            <a:avLst/>
          </a:prstGeom>
          <a:solidFill>
            <a:srgbClr val="DF603A"/>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3" name="Picture Placeholder 1">
            <a:extLst>
              <a:ext uri="{FF2B5EF4-FFF2-40B4-BE49-F238E27FC236}">
                <a16:creationId xmlns:a16="http://schemas.microsoft.com/office/drawing/2014/main" id="{4383470F-F3FC-D47B-5F8E-9F630167D5C9}"/>
              </a:ext>
            </a:extLst>
          </p:cNvPr>
          <p:cNvSpPr>
            <a:spLocks noGrp="1"/>
          </p:cNvSpPr>
          <p:nvPr>
            <p:ph type="pic" sz="quarter" idx="15"/>
          </p:nvPr>
        </p:nvSpPr>
        <p:spPr>
          <a:xfrm>
            <a:off x="0" y="0"/>
            <a:ext cx="6096000" cy="3432809"/>
          </a:xfrm>
          <a:solidFill>
            <a:srgbClr val="BFBFBF"/>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cxnSp>
        <p:nvCxnSpPr>
          <p:cNvPr id="10" name="Line">
            <a:extLst>
              <a:ext uri="{FF2B5EF4-FFF2-40B4-BE49-F238E27FC236}">
                <a16:creationId xmlns:a16="http://schemas.microsoft.com/office/drawing/2014/main" id="{ECAF78EE-5681-2857-DEC2-B1703BFBB041}"/>
              </a:ext>
              <a:ext uri="{C183D7F6-B498-43B3-948B-1728B52AA6E4}">
                <adec:decorative xmlns:adec="http://schemas.microsoft.com/office/drawing/2017/decorative" val="1"/>
              </a:ext>
            </a:extLst>
          </p:cNvPr>
          <p:cNvCxnSpPr>
            <a:cxnSpLocks/>
          </p:cNvCxnSpPr>
          <p:nvPr/>
        </p:nvCxnSpPr>
        <p:spPr>
          <a:xfrm>
            <a:off x="365125" y="4295772"/>
            <a:ext cx="4069080" cy="0"/>
          </a:xfrm>
          <a:prstGeom prst="line">
            <a:avLst/>
          </a:prstGeom>
          <a:ln w="28575" cap="rnd">
            <a:solidFill>
              <a:srgbClr val="BE2BBB"/>
            </a:solidFill>
          </a:ln>
        </p:spPr>
        <p:style>
          <a:lnRef idx="1">
            <a:schemeClr val="accent1"/>
          </a:lnRef>
          <a:fillRef idx="0">
            <a:schemeClr val="accent1"/>
          </a:fillRef>
          <a:effectRef idx="0">
            <a:srgbClr val="000000"/>
          </a:effectRef>
          <a:fontRef idx="minor">
            <a:schemeClr val="lt1"/>
          </a:fontRef>
        </p:style>
      </p:cxnSp>
      <p:sp>
        <p:nvSpPr>
          <p:cNvPr id="11" name="Text Placeholder 2">
            <a:extLst>
              <a:ext uri="{FF2B5EF4-FFF2-40B4-BE49-F238E27FC236}">
                <a16:creationId xmlns:a16="http://schemas.microsoft.com/office/drawing/2014/main" id="{95A1DE56-278E-83D5-433E-8EB136D2EE7A}"/>
              </a:ext>
            </a:extLst>
          </p:cNvPr>
          <p:cNvSpPr>
            <a:spLocks noGrp="1"/>
          </p:cNvSpPr>
          <p:nvPr>
            <p:ph type="body" sz="quarter" idx="16"/>
          </p:nvPr>
        </p:nvSpPr>
        <p:spPr>
          <a:xfrm>
            <a:off x="365125" y="4389120"/>
            <a:ext cx="4069080" cy="1737353"/>
          </a:xfrm>
        </p:spPr>
        <p:txBody>
          <a:bodyPr/>
          <a:lstStyle>
            <a:lvl1pPr marL="0" indent="0">
              <a:spcBef>
                <a:spcPts val="1200"/>
              </a:spcBef>
              <a:buFontTx/>
              <a:buNone/>
              <a:defRPr sz="2400">
                <a:solidFill>
                  <a:schemeClr val="tx1"/>
                </a:solidFill>
              </a:defRPr>
            </a:lvl1pPr>
            <a:lvl2pPr marL="0" indent="0">
              <a:spcBef>
                <a:spcPts val="1200"/>
              </a:spcBef>
              <a:buFontTx/>
              <a:buNone/>
              <a:defRPr sz="2400">
                <a:solidFill>
                  <a:schemeClr val="tx1"/>
                </a:solidFill>
              </a:defRPr>
            </a:lvl2pPr>
            <a:lvl3pPr marL="0" indent="0">
              <a:spcBef>
                <a:spcPts val="1200"/>
              </a:spcBef>
              <a:buFontTx/>
              <a:buNone/>
              <a:defRPr sz="2400">
                <a:solidFill>
                  <a:schemeClr val="tx1"/>
                </a:solidFill>
              </a:defRPr>
            </a:lvl3pPr>
            <a:lvl4pPr marL="0" indent="0">
              <a:spcBef>
                <a:spcPts val="1200"/>
              </a:spcBef>
              <a:buFontTx/>
              <a:buNone/>
              <a:defRPr sz="2400">
                <a:solidFill>
                  <a:schemeClr val="tx1"/>
                </a:solidFill>
              </a:defRPr>
            </a:lvl4pPr>
            <a:lvl5pPr marL="0" indent="0">
              <a:spcBef>
                <a:spcPts val="1200"/>
              </a:spcBef>
              <a:buFontTx/>
              <a:buNone/>
              <a:defRPr sz="2400">
                <a:solidFill>
                  <a:schemeClr val="tx1"/>
                </a:solidFill>
              </a:defRPr>
            </a:lvl5pPr>
            <a:lvl6pPr marL="0" indent="0">
              <a:spcBef>
                <a:spcPts val="1200"/>
              </a:spcBef>
              <a:buFontTx/>
              <a:buNone/>
              <a:defRPr sz="2400">
                <a:solidFill>
                  <a:schemeClr val="tx1"/>
                </a:solidFill>
              </a:defRPr>
            </a:lvl6pPr>
            <a:lvl7pPr marL="0" indent="0">
              <a:spcBef>
                <a:spcPts val="1200"/>
              </a:spcBef>
              <a:buFontTx/>
              <a:buNone/>
              <a:defRPr sz="2400">
                <a:solidFill>
                  <a:schemeClr val="tx1"/>
                </a:solidFill>
              </a:defRPr>
            </a:lvl7pPr>
            <a:lvl8pPr marL="0" indent="0">
              <a:spcBef>
                <a:spcPts val="1200"/>
              </a:spcBef>
              <a:buFontTx/>
              <a:buNone/>
              <a:defRPr sz="2400">
                <a:solidFill>
                  <a:schemeClr val="tx1"/>
                </a:solidFill>
              </a:defRPr>
            </a:lvl8pPr>
            <a:lvl9pPr marL="0" indent="0">
              <a:spcBef>
                <a:spcPts val="1200"/>
              </a:spcBef>
              <a:buFontTx/>
              <a:buNone/>
              <a:defRPr sz="2400">
                <a:solidFill>
                  <a:schemeClr val="tx1"/>
                </a:solidFill>
              </a:defRPr>
            </a:lvl9pPr>
          </a:lstStyle>
          <a:p>
            <a:pPr lvl="0"/>
            <a:r>
              <a:rPr lang="en-US"/>
              <a:t>Click to edit Master text styles</a:t>
            </a:r>
          </a:p>
        </p:txBody>
      </p:sp>
      <p:sp>
        <p:nvSpPr>
          <p:cNvPr id="2" name="Title 3">
            <a:extLst>
              <a:ext uri="{FF2B5EF4-FFF2-40B4-BE49-F238E27FC236}">
                <a16:creationId xmlns:a16="http://schemas.microsoft.com/office/drawing/2014/main" id="{4577D43C-8061-4F4B-A58C-537B44EA7F0E}"/>
              </a:ext>
            </a:extLst>
          </p:cNvPr>
          <p:cNvSpPr>
            <a:spLocks noGrp="1"/>
          </p:cNvSpPr>
          <p:nvPr>
            <p:ph type="title" hasCustomPrompt="1"/>
          </p:nvPr>
        </p:nvSpPr>
        <p:spPr>
          <a:xfrm>
            <a:off x="6403848" y="365760"/>
            <a:ext cx="5422392" cy="914400"/>
          </a:xfrm>
        </p:spPr>
        <p:txBody>
          <a:bodyPr/>
          <a:lstStyle>
            <a:lvl1pPr>
              <a:defRPr>
                <a:solidFill>
                  <a:schemeClr val="bg1"/>
                </a:solidFill>
              </a:defRPr>
            </a:lvl1pPr>
          </a:lstStyle>
          <a:p>
            <a:r>
              <a:rPr lang="en-US"/>
              <a:t>[Slide title]</a:t>
            </a:r>
          </a:p>
        </p:txBody>
      </p:sp>
      <p:sp>
        <p:nvSpPr>
          <p:cNvPr id="14" name="Text Placeholder 4">
            <a:extLst>
              <a:ext uri="{FF2B5EF4-FFF2-40B4-BE49-F238E27FC236}">
                <a16:creationId xmlns:a16="http://schemas.microsoft.com/office/drawing/2014/main" id="{9B8EDD33-37E0-1B52-56AA-DAF2AE55698B}"/>
              </a:ext>
            </a:extLst>
          </p:cNvPr>
          <p:cNvSpPr>
            <a:spLocks noGrp="1"/>
          </p:cNvSpPr>
          <p:nvPr>
            <p:ph type="body" sz="quarter" idx="14"/>
          </p:nvPr>
        </p:nvSpPr>
        <p:spPr>
          <a:xfrm>
            <a:off x="6403848" y="3425824"/>
            <a:ext cx="4069079" cy="2700655"/>
          </a:xfrm>
        </p:spPr>
        <p:txBody>
          <a:bodyPr/>
          <a:lstStyle>
            <a:lvl1pPr marL="0" indent="0">
              <a:spcBef>
                <a:spcPts val="1200"/>
              </a:spcBef>
              <a:buFontTx/>
              <a:buNone/>
              <a:defRPr sz="1400">
                <a:solidFill>
                  <a:schemeClr val="bg1"/>
                </a:solidFill>
              </a:defRPr>
            </a:lvl1pPr>
            <a:lvl2pPr marL="0" indent="0">
              <a:spcBef>
                <a:spcPts val="1200"/>
              </a:spcBef>
              <a:buFontTx/>
              <a:buNone/>
              <a:defRPr sz="1400">
                <a:solidFill>
                  <a:schemeClr val="bg1"/>
                </a:solidFill>
              </a:defRPr>
            </a:lvl2pPr>
            <a:lvl3pPr marL="0" indent="0">
              <a:spcBef>
                <a:spcPts val="1200"/>
              </a:spcBef>
              <a:buFontTx/>
              <a:buNone/>
              <a:defRPr sz="1400">
                <a:solidFill>
                  <a:schemeClr val="bg1"/>
                </a:solidFill>
              </a:defRPr>
            </a:lvl3pPr>
            <a:lvl4pPr marL="0" indent="0">
              <a:spcBef>
                <a:spcPts val="1200"/>
              </a:spcBef>
              <a:buFontTx/>
              <a:buNone/>
              <a:defRPr sz="1400">
                <a:solidFill>
                  <a:schemeClr val="bg1"/>
                </a:solidFill>
              </a:defRPr>
            </a:lvl4pPr>
            <a:lvl5pPr marL="0" indent="0">
              <a:spcBef>
                <a:spcPts val="1200"/>
              </a:spcBef>
              <a:buFontTx/>
              <a:buNone/>
              <a:defRPr sz="1400">
                <a:solidFill>
                  <a:schemeClr val="bg1"/>
                </a:solidFill>
              </a:defRPr>
            </a:lvl5pPr>
            <a:lvl6pPr marL="0" indent="0">
              <a:spcBef>
                <a:spcPts val="1200"/>
              </a:spcBef>
              <a:buFontTx/>
              <a:buNone/>
              <a:defRPr sz="1400">
                <a:solidFill>
                  <a:schemeClr val="bg1"/>
                </a:solidFill>
              </a:defRPr>
            </a:lvl6pPr>
            <a:lvl7pPr marL="0" indent="0">
              <a:spcBef>
                <a:spcPts val="1200"/>
              </a:spcBef>
              <a:buFontTx/>
              <a:buNone/>
              <a:defRPr sz="1400">
                <a:solidFill>
                  <a:schemeClr val="bg1"/>
                </a:solidFill>
              </a:defRPr>
            </a:lvl7pPr>
            <a:lvl8pPr marL="0" indent="0">
              <a:spcBef>
                <a:spcPts val="1200"/>
              </a:spcBef>
              <a:buFontTx/>
              <a:buNone/>
              <a:defRPr sz="1400">
                <a:solidFill>
                  <a:schemeClr val="bg1"/>
                </a:solidFill>
              </a:defRPr>
            </a:lvl8pPr>
            <a:lvl9pPr marL="0" indent="0">
              <a:spcBef>
                <a:spcPts val="1200"/>
              </a:spcBef>
              <a:buFontTx/>
              <a:buNone/>
              <a:defRPr sz="140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610615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guide id="3" pos="4030">
          <p15:clr>
            <a:srgbClr val="FBAE40"/>
          </p15:clr>
        </p15:guide>
        <p15:guide id="4" pos="364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alf Sien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ver Up">
            <a:extLst>
              <a:ext uri="{FF2B5EF4-FFF2-40B4-BE49-F238E27FC236}">
                <a16:creationId xmlns:a16="http://schemas.microsoft.com/office/drawing/2014/main" id="{5D8F0A08-FCC3-EDF0-F758-92ABFF3D02C3}"/>
              </a:ext>
              <a:ext uri="{C183D7F6-B498-43B3-948B-1728B52AA6E4}">
                <adec:decorative xmlns:adec="http://schemas.microsoft.com/office/drawing/2017/decorative" val="1"/>
              </a:ext>
            </a:extLst>
          </p:cNvPr>
          <p:cNvSpPr/>
          <p:nvPr/>
        </p:nvSpPr>
        <p:spPr bwMode="white">
          <a:xfrm>
            <a:off x="5794248" y="6126480"/>
            <a:ext cx="301752" cy="731520"/>
          </a:xfrm>
          <a:prstGeom prst="rect">
            <a:avLst/>
          </a:prstGeom>
          <a:solidFill>
            <a:srgbClr val="772A28"/>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4" name="Cover Up">
            <a:extLst>
              <a:ext uri="{FF2B5EF4-FFF2-40B4-BE49-F238E27FC236}">
                <a16:creationId xmlns:a16="http://schemas.microsoft.com/office/drawing/2014/main" id="{29ED2C02-EFA5-8D02-C6A4-27CE779B088F}"/>
              </a:ext>
              <a:ext uri="{C183D7F6-B498-43B3-948B-1728B52AA6E4}">
                <adec:decorative xmlns:adec="http://schemas.microsoft.com/office/drawing/2017/decorative" val="1"/>
              </a:ext>
            </a:extLst>
          </p:cNvPr>
          <p:cNvSpPr/>
          <p:nvPr/>
        </p:nvSpPr>
        <p:spPr bwMode="white">
          <a:xfrm>
            <a:off x="6096000" y="1"/>
            <a:ext cx="6095999" cy="685800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58" y="365760"/>
            <a:ext cx="5422392" cy="914400"/>
          </a:xfrm>
        </p:spPr>
        <p:txBody>
          <a:bodyPr/>
          <a:lstStyle>
            <a:lvl1pPr>
              <a:defRPr/>
            </a:lvl1pPr>
          </a:lstStyle>
          <a:p>
            <a:r>
              <a:rPr lang="en-US"/>
              <a:t>[Slide title]</a:t>
            </a:r>
          </a:p>
        </p:txBody>
      </p:sp>
      <p:sp>
        <p:nvSpPr>
          <p:cNvPr id="12" name="Text Placeholder 2">
            <a:extLst>
              <a:ext uri="{FF2B5EF4-FFF2-40B4-BE49-F238E27FC236}">
                <a16:creationId xmlns:a16="http://schemas.microsoft.com/office/drawing/2014/main" id="{34DF3437-BB2A-DDC8-AFED-810634A3582D}"/>
              </a:ext>
            </a:extLst>
          </p:cNvPr>
          <p:cNvSpPr>
            <a:spLocks noGrp="1"/>
          </p:cNvSpPr>
          <p:nvPr>
            <p:ph type="body" sz="quarter" idx="14"/>
          </p:nvPr>
        </p:nvSpPr>
        <p:spPr>
          <a:xfrm>
            <a:off x="365759" y="3425824"/>
            <a:ext cx="4069079" cy="2700655"/>
          </a:xfrm>
        </p:spPr>
        <p:txBody>
          <a:bodyPr/>
          <a:lstStyle>
            <a:lvl1pPr marL="0" indent="0">
              <a:spcBef>
                <a:spcPts val="1200"/>
              </a:spcBef>
              <a:buFontTx/>
              <a:buNone/>
              <a:defRPr sz="1400"/>
            </a:lvl1pPr>
            <a:lvl2pPr marL="0" indent="0">
              <a:spcBef>
                <a:spcPts val="1200"/>
              </a:spcBef>
              <a:buFontTx/>
              <a:buNone/>
              <a:defRPr sz="1400"/>
            </a:lvl2pPr>
            <a:lvl3pPr marL="0" indent="0">
              <a:spcBef>
                <a:spcPts val="1200"/>
              </a:spcBef>
              <a:buFontTx/>
              <a:buNone/>
              <a:defRPr sz="1400"/>
            </a:lvl3pPr>
            <a:lvl4pPr marL="0" indent="0">
              <a:spcBef>
                <a:spcPts val="1200"/>
              </a:spcBef>
              <a:buFontTx/>
              <a:buNone/>
              <a:defRPr sz="1400"/>
            </a:lvl4pPr>
            <a:lvl5pPr marL="0" indent="0">
              <a:spcBef>
                <a:spcPts val="1200"/>
              </a:spcBef>
              <a:buFontTx/>
              <a:buNone/>
              <a:defRPr sz="1400"/>
            </a:lvl5pPr>
            <a:lvl6pPr marL="0" indent="0">
              <a:spcBef>
                <a:spcPts val="1200"/>
              </a:spcBef>
              <a:buFontTx/>
              <a:buNone/>
              <a:defRPr sz="1400"/>
            </a:lvl6pPr>
            <a:lvl7pPr marL="0" indent="0">
              <a:spcBef>
                <a:spcPts val="1200"/>
              </a:spcBef>
              <a:buFontTx/>
              <a:buNone/>
              <a:defRPr sz="1400"/>
            </a:lvl7pPr>
            <a:lvl8pPr marL="0" indent="0">
              <a:spcBef>
                <a:spcPts val="1200"/>
              </a:spcBef>
              <a:buFontTx/>
              <a:buNone/>
              <a:defRPr sz="1400"/>
            </a:lvl8pPr>
            <a:lvl9pPr marL="0" indent="0">
              <a:spcBef>
                <a:spcPts val="1200"/>
              </a:spcBef>
              <a:buFontTx/>
              <a:buNone/>
              <a:defRPr sz="1400"/>
            </a:lvl9pPr>
          </a:lstStyle>
          <a:p>
            <a:pPr lvl="0"/>
            <a:r>
              <a:rPr lang="en-US"/>
              <a:t>Click to edit Master text styles</a:t>
            </a:r>
          </a:p>
        </p:txBody>
      </p:sp>
      <p:cxnSp>
        <p:nvCxnSpPr>
          <p:cNvPr id="13" name="Line">
            <a:extLst>
              <a:ext uri="{FF2B5EF4-FFF2-40B4-BE49-F238E27FC236}">
                <a16:creationId xmlns:a16="http://schemas.microsoft.com/office/drawing/2014/main" id="{E1CFF329-30E3-3F9B-B8D0-FDFE4C8B52E0}"/>
              </a:ext>
              <a:ext uri="{C183D7F6-B498-43B3-948B-1728B52AA6E4}">
                <adec:decorative xmlns:adec="http://schemas.microsoft.com/office/drawing/2017/decorative" val="1"/>
              </a:ext>
            </a:extLst>
          </p:cNvPr>
          <p:cNvCxnSpPr>
            <a:cxnSpLocks/>
          </p:cNvCxnSpPr>
          <p:nvPr/>
        </p:nvCxnSpPr>
        <p:spPr>
          <a:xfrm>
            <a:off x="6397625" y="365760"/>
            <a:ext cx="4069080" cy="0"/>
          </a:xfrm>
          <a:prstGeom prst="line">
            <a:avLst/>
          </a:prstGeom>
          <a:ln w="28575" cap="rnd">
            <a:solidFill>
              <a:srgbClr val="BE2BBB"/>
            </a:solidFill>
          </a:ln>
        </p:spPr>
        <p:style>
          <a:lnRef idx="1">
            <a:schemeClr val="accent1"/>
          </a:lnRef>
          <a:fillRef idx="0">
            <a:schemeClr val="accent1"/>
          </a:fillRef>
          <a:effectRef idx="0">
            <a:srgbClr val="000000"/>
          </a:effectRef>
          <a:fontRef idx="minor">
            <a:schemeClr val="lt1"/>
          </a:fontRef>
        </p:style>
      </p:cxnSp>
      <p:sp>
        <p:nvSpPr>
          <p:cNvPr id="18" name="Text Placeholder 3">
            <a:extLst>
              <a:ext uri="{FF2B5EF4-FFF2-40B4-BE49-F238E27FC236}">
                <a16:creationId xmlns:a16="http://schemas.microsoft.com/office/drawing/2014/main" id="{F93FE6BC-78D1-1081-8E57-0093E971C64B}"/>
              </a:ext>
            </a:extLst>
          </p:cNvPr>
          <p:cNvSpPr>
            <a:spLocks noGrp="1"/>
          </p:cNvSpPr>
          <p:nvPr>
            <p:ph type="body" sz="quarter" idx="15"/>
          </p:nvPr>
        </p:nvSpPr>
        <p:spPr>
          <a:xfrm>
            <a:off x="6397625" y="457199"/>
            <a:ext cx="4069080" cy="1737360"/>
          </a:xfrm>
        </p:spPr>
        <p:txBody>
          <a:bodyPr/>
          <a:lstStyle>
            <a:lvl1pPr marL="0" indent="0">
              <a:spcBef>
                <a:spcPts val="1200"/>
              </a:spcBef>
              <a:buFontTx/>
              <a:buNone/>
              <a:defRPr sz="2400">
                <a:solidFill>
                  <a:schemeClr val="bg1"/>
                </a:solidFill>
              </a:defRPr>
            </a:lvl1pPr>
            <a:lvl2pPr marL="0" indent="0">
              <a:spcBef>
                <a:spcPts val="1200"/>
              </a:spcBef>
              <a:buFontTx/>
              <a:buNone/>
              <a:defRPr sz="2400">
                <a:solidFill>
                  <a:schemeClr val="bg1"/>
                </a:solidFill>
              </a:defRPr>
            </a:lvl2pPr>
            <a:lvl3pPr marL="0" indent="0">
              <a:spcBef>
                <a:spcPts val="1200"/>
              </a:spcBef>
              <a:buFontTx/>
              <a:buNone/>
              <a:defRPr sz="2400">
                <a:solidFill>
                  <a:schemeClr val="bg1"/>
                </a:solidFill>
              </a:defRPr>
            </a:lvl3pPr>
            <a:lvl4pPr marL="0" indent="0">
              <a:spcBef>
                <a:spcPts val="1200"/>
              </a:spcBef>
              <a:buFontTx/>
              <a:buNone/>
              <a:defRPr sz="2400">
                <a:solidFill>
                  <a:schemeClr val="bg1"/>
                </a:solidFill>
              </a:defRPr>
            </a:lvl4pPr>
            <a:lvl5pPr marL="0" indent="0">
              <a:spcBef>
                <a:spcPts val="1200"/>
              </a:spcBef>
              <a:buFontTx/>
              <a:buNone/>
              <a:defRPr sz="2400">
                <a:solidFill>
                  <a:schemeClr val="bg1"/>
                </a:solidFill>
              </a:defRPr>
            </a:lvl5pPr>
            <a:lvl6pPr marL="0" indent="0">
              <a:spcBef>
                <a:spcPts val="1200"/>
              </a:spcBef>
              <a:buFontTx/>
              <a:buNone/>
              <a:defRPr sz="2400">
                <a:solidFill>
                  <a:schemeClr val="bg1"/>
                </a:solidFill>
              </a:defRPr>
            </a:lvl6pPr>
            <a:lvl7pPr marL="0" indent="0">
              <a:spcBef>
                <a:spcPts val="1200"/>
              </a:spcBef>
              <a:buFontTx/>
              <a:buNone/>
              <a:defRPr sz="2400">
                <a:solidFill>
                  <a:schemeClr val="bg1"/>
                </a:solidFill>
              </a:defRPr>
            </a:lvl7pPr>
            <a:lvl8pPr marL="0" indent="0">
              <a:spcBef>
                <a:spcPts val="1200"/>
              </a:spcBef>
              <a:buFontTx/>
              <a:buNone/>
              <a:defRPr sz="2400">
                <a:solidFill>
                  <a:schemeClr val="bg1"/>
                </a:solidFill>
              </a:defRPr>
            </a:lvl8pPr>
            <a:lvl9pPr marL="0" indent="0">
              <a:spcBef>
                <a:spcPts val="1200"/>
              </a:spcBef>
              <a:buFontTx/>
              <a:buNone/>
              <a:defRPr sz="2400">
                <a:solidFill>
                  <a:schemeClr val="bg1"/>
                </a:solidFill>
              </a:defRPr>
            </a:lvl9pPr>
          </a:lstStyle>
          <a:p>
            <a:pPr lvl="0"/>
            <a:r>
              <a:rPr lang="en-US"/>
              <a:t>Click to edit Master text styles</a:t>
            </a:r>
          </a:p>
        </p:txBody>
      </p:sp>
      <p:sp>
        <p:nvSpPr>
          <p:cNvPr id="7" name="Picture Placeholder 4">
            <a:extLst>
              <a:ext uri="{FF2B5EF4-FFF2-40B4-BE49-F238E27FC236}">
                <a16:creationId xmlns:a16="http://schemas.microsoft.com/office/drawing/2014/main" id="{AD0F08A7-157D-B3B8-B4E5-3F55E8DF3754}"/>
              </a:ext>
            </a:extLst>
          </p:cNvPr>
          <p:cNvSpPr>
            <a:spLocks noGrp="1"/>
          </p:cNvSpPr>
          <p:nvPr>
            <p:ph type="pic" sz="quarter" idx="13"/>
          </p:nvPr>
        </p:nvSpPr>
        <p:spPr>
          <a:xfrm>
            <a:off x="6096000" y="3425191"/>
            <a:ext cx="6096000" cy="3432809"/>
          </a:xfrm>
          <a:solidFill>
            <a:srgbClr val="BFBFBF"/>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pic>
        <p:nvPicPr>
          <p:cNvPr id="5" name="Bristol Myers Squibb" descr="Bristol Myers Squibb">
            <a:extLst>
              <a:ext uri="{FF2B5EF4-FFF2-40B4-BE49-F238E27FC236}">
                <a16:creationId xmlns:a16="http://schemas.microsoft.com/office/drawing/2014/main" id="{29428A36-83E5-109D-A76C-73457F381BFB}"/>
              </a:ext>
            </a:extLst>
          </p:cNvPr>
          <p:cNvPicPr>
            <a:picLocks noChangeAspect="1"/>
          </p:cNvPicPr>
          <p:nvPr/>
        </p:nvPicPr>
        <p:blipFill>
          <a:blip r:embed="rId3"/>
          <a:stretch>
            <a:fillRect/>
          </a:stretch>
        </p:blipFill>
        <p:spPr bwMode="black">
          <a:xfrm>
            <a:off x="258318" y="6355080"/>
            <a:ext cx="1627632" cy="410821"/>
          </a:xfrm>
          <a:prstGeom prst="rect">
            <a:avLst/>
          </a:prstGeom>
          <a:noFill/>
        </p:spPr>
      </p:pic>
    </p:spTree>
    <p:extLst>
      <p:ext uri="{BB962C8B-B14F-4D97-AF65-F5344CB8AC3E}">
        <p14:creationId xmlns:p14="http://schemas.microsoft.com/office/powerpoint/2010/main" val="4203414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guide id="3" pos="4030">
          <p15:clr>
            <a:srgbClr val="FBAE40"/>
          </p15:clr>
        </p15:guide>
        <p15:guide id="4" pos="364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ig Statem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1"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5278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g Statement - Light Gray">
    <p:bg>
      <p:bgPr>
        <a:solidFill>
          <a:srgbClr val="EEE7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1"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725059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Quo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4" name="Quote">
            <a:extLst>
              <a:ext uri="{FF2B5EF4-FFF2-40B4-BE49-F238E27FC236}">
                <a16:creationId xmlns:a16="http://schemas.microsoft.com/office/drawing/2014/main" id="{398E39FE-76DD-EB47-9601-048CD5D34A50}"/>
              </a:ext>
            </a:extLst>
          </p:cNvPr>
          <p:cNvSpPr txBox="1"/>
          <p:nvPr/>
        </p:nvSpPr>
        <p:spPr>
          <a:xfrm>
            <a:off x="365761" y="1554479"/>
            <a:ext cx="457200" cy="3429000"/>
          </a:xfrm>
          <a:prstGeom prst="rect">
            <a:avLst/>
          </a:prstGeom>
          <a:noFill/>
        </p:spPr>
        <p:txBody>
          <a:bodyPr wrap="square" lIns="0" tIns="0" rIns="0" bIns="0" rtlCol="0">
            <a:noAutofit/>
          </a:bodyPr>
          <a:lstStyle/>
          <a:p>
            <a:pPr marL="0" indent="0">
              <a:lnSpc>
                <a:spcPct val="90000"/>
              </a:lnSpc>
              <a:spcBef>
                <a:spcPts val="0"/>
              </a:spcBef>
              <a:buSzPct val="100000"/>
              <a:buFont typeface="Trebuchet MS"/>
              <a:buNone/>
            </a:pPr>
            <a:r>
              <a:rPr lang="en-US" sz="6000" b="1"/>
              <a:t>“</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822960" y="1554479"/>
            <a:ext cx="8524240" cy="3429000"/>
          </a:xfrm>
        </p:spPr>
        <p:txBody>
          <a:bodyPr>
            <a:noAutofit/>
          </a:bodyPr>
          <a:lstStyle>
            <a:lvl1pPr marL="0" indent="0">
              <a:lnSpc>
                <a:spcPct val="90000"/>
              </a:lnSpc>
              <a:spcBef>
                <a:spcPts val="0"/>
              </a:spcBef>
              <a:buFontTx/>
              <a:buNone/>
              <a:defRPr sz="6000" b="1" spc="0" baseline="0">
                <a:solidFill>
                  <a:schemeClr val="tx1"/>
                </a:solidFill>
                <a:latin typeface="+mn-lt"/>
              </a:defRPr>
            </a:lvl1pPr>
            <a:lvl2pPr marL="0" indent="0">
              <a:spcBef>
                <a:spcPts val="1200"/>
              </a:spcBef>
              <a:buNone/>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a:t>[Big quote.”]</a:t>
            </a:r>
          </a:p>
        </p:txBody>
      </p:sp>
      <p:cxnSp>
        <p:nvCxnSpPr>
          <p:cNvPr id="9" name="Line">
            <a:extLst>
              <a:ext uri="{FF2B5EF4-FFF2-40B4-BE49-F238E27FC236}">
                <a16:creationId xmlns:a16="http://schemas.microsoft.com/office/drawing/2014/main" id="{8DA9817E-4A6F-8D45-83CB-AAE17B76876D}"/>
              </a:ext>
              <a:ext uri="{C183D7F6-B498-43B3-948B-1728B52AA6E4}">
                <adec:decorative xmlns:adec="http://schemas.microsoft.com/office/drawing/2017/decorative" val="1"/>
              </a:ext>
            </a:extLst>
          </p:cNvPr>
          <p:cNvCxnSpPr/>
          <p:nvPr/>
        </p:nvCxnSpPr>
        <p:spPr>
          <a:xfrm>
            <a:off x="822960" y="5215942"/>
            <a:ext cx="2642616" cy="0"/>
          </a:xfrm>
          <a:prstGeom prst="line">
            <a:avLst/>
          </a:prstGeom>
          <a:ln w="28575" cap="rnd"/>
        </p:spPr>
        <p:style>
          <a:lnRef idx="1">
            <a:srgbClr val="BE2BBB"/>
          </a:lnRef>
          <a:fillRef idx="0">
            <a:schemeClr val="accent1"/>
          </a:fillRef>
          <a:effectRef idx="0">
            <a:srgbClr val="000000"/>
          </a:effectRef>
          <a:fontRef idx="minor">
            <a:schemeClr val="lt1"/>
          </a:fontRef>
        </p:style>
      </p:cxnSp>
      <p:sp>
        <p:nvSpPr>
          <p:cNvPr id="7" name="Text Placeholder 3">
            <a:extLst>
              <a:ext uri="{FF2B5EF4-FFF2-40B4-BE49-F238E27FC236}">
                <a16:creationId xmlns:a16="http://schemas.microsoft.com/office/drawing/2014/main" id="{52C350BF-B5C5-E44E-8003-E797842CDAAD}"/>
              </a:ext>
            </a:extLst>
          </p:cNvPr>
          <p:cNvSpPr>
            <a:spLocks noGrp="1"/>
          </p:cNvSpPr>
          <p:nvPr>
            <p:ph type="body" sz="quarter" idx="13" hasCustomPrompt="1"/>
          </p:nvPr>
        </p:nvSpPr>
        <p:spPr>
          <a:xfrm>
            <a:off x="822961" y="5303520"/>
            <a:ext cx="2642616" cy="822960"/>
          </a:xfrm>
        </p:spPr>
        <p:txBody>
          <a:bodyPr tIns="0"/>
          <a:lstStyle>
            <a:lvl1pPr marL="0" indent="0">
              <a:spcBef>
                <a:spcPts val="0"/>
              </a:spcBef>
              <a:buNone/>
              <a:defRPr sz="180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a:t>
            </a:r>
            <a:r>
              <a:rPr lang="en-US" err="1"/>
              <a:t>Firstname</a:t>
            </a:r>
            <a:r>
              <a:rPr lang="en-US"/>
              <a:t> </a:t>
            </a:r>
            <a:r>
              <a:rPr lang="en-US" err="1"/>
              <a:t>Lastname</a:t>
            </a:r>
            <a:r>
              <a:rPr lang="en-US"/>
              <a:t>]</a:t>
            </a:r>
            <a:br>
              <a:rPr lang="en-US"/>
            </a:br>
            <a:r>
              <a:rPr lang="en-US"/>
              <a:t>[Title]</a:t>
            </a:r>
          </a:p>
        </p:txBody>
      </p:sp>
    </p:spTree>
    <p:extLst>
      <p:ext uri="{BB962C8B-B14F-4D97-AF65-F5344CB8AC3E}">
        <p14:creationId xmlns:p14="http://schemas.microsoft.com/office/powerpoint/2010/main" val="3724776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888">
          <p15:clr>
            <a:srgbClr val="FBAE40"/>
          </p15:clr>
        </p15:guide>
        <p15:guide id="3" pos="51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Quote - Light Gray">
    <p:bg>
      <p:bgPr>
        <a:solidFill>
          <a:srgbClr val="EEE7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4" name="Quote">
            <a:extLst>
              <a:ext uri="{FF2B5EF4-FFF2-40B4-BE49-F238E27FC236}">
                <a16:creationId xmlns:a16="http://schemas.microsoft.com/office/drawing/2014/main" id="{398E39FE-76DD-EB47-9601-048CD5D34A50}"/>
              </a:ext>
            </a:extLst>
          </p:cNvPr>
          <p:cNvSpPr txBox="1"/>
          <p:nvPr/>
        </p:nvSpPr>
        <p:spPr>
          <a:xfrm>
            <a:off x="365761" y="1554479"/>
            <a:ext cx="457200" cy="3429000"/>
          </a:xfrm>
          <a:prstGeom prst="rect">
            <a:avLst/>
          </a:prstGeom>
          <a:noFill/>
        </p:spPr>
        <p:txBody>
          <a:bodyPr wrap="square" lIns="0" tIns="0" rIns="0" bIns="0" rtlCol="0">
            <a:noAutofit/>
          </a:bodyPr>
          <a:lstStyle/>
          <a:p>
            <a:pPr marL="0" indent="0">
              <a:lnSpc>
                <a:spcPct val="90000"/>
              </a:lnSpc>
              <a:spcBef>
                <a:spcPts val="0"/>
              </a:spcBef>
              <a:buSzPct val="100000"/>
              <a:buFont typeface="Trebuchet MS"/>
              <a:buNone/>
            </a:pPr>
            <a:r>
              <a:rPr lang="en-US" sz="6000" b="1"/>
              <a:t>“</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822960" y="1554479"/>
            <a:ext cx="8524240" cy="3429000"/>
          </a:xfrm>
        </p:spPr>
        <p:txBody>
          <a:bodyPr>
            <a:noAutofit/>
          </a:bodyPr>
          <a:lstStyle>
            <a:lvl1pPr marL="0" indent="0">
              <a:lnSpc>
                <a:spcPct val="90000"/>
              </a:lnSpc>
              <a:spcBef>
                <a:spcPts val="0"/>
              </a:spcBef>
              <a:buFontTx/>
              <a:buNone/>
              <a:defRPr sz="6000" b="1"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a:t>[Big quote.”]</a:t>
            </a:r>
          </a:p>
        </p:txBody>
      </p:sp>
      <p:cxnSp>
        <p:nvCxnSpPr>
          <p:cNvPr id="9" name="Line">
            <a:extLst>
              <a:ext uri="{FF2B5EF4-FFF2-40B4-BE49-F238E27FC236}">
                <a16:creationId xmlns:a16="http://schemas.microsoft.com/office/drawing/2014/main" id="{8DA9817E-4A6F-8D45-83CB-AAE17B76876D}"/>
              </a:ext>
              <a:ext uri="{C183D7F6-B498-43B3-948B-1728B52AA6E4}">
                <adec:decorative xmlns:adec="http://schemas.microsoft.com/office/drawing/2017/decorative" val="1"/>
              </a:ext>
            </a:extLst>
          </p:cNvPr>
          <p:cNvCxnSpPr/>
          <p:nvPr/>
        </p:nvCxnSpPr>
        <p:spPr>
          <a:xfrm>
            <a:off x="822960" y="5215942"/>
            <a:ext cx="2642616" cy="0"/>
          </a:xfrm>
          <a:prstGeom prst="line">
            <a:avLst/>
          </a:prstGeom>
          <a:ln w="28575" cap="rnd"/>
        </p:spPr>
        <p:style>
          <a:lnRef idx="1">
            <a:srgbClr val="BE2BBB"/>
          </a:lnRef>
          <a:fillRef idx="0">
            <a:schemeClr val="accent1"/>
          </a:fillRef>
          <a:effectRef idx="0">
            <a:srgbClr val="000000"/>
          </a:effectRef>
          <a:fontRef idx="minor">
            <a:schemeClr val="lt1"/>
          </a:fontRef>
        </p:style>
      </p:cxnSp>
      <p:sp>
        <p:nvSpPr>
          <p:cNvPr id="7" name="Text Placeholder 3">
            <a:extLst>
              <a:ext uri="{FF2B5EF4-FFF2-40B4-BE49-F238E27FC236}">
                <a16:creationId xmlns:a16="http://schemas.microsoft.com/office/drawing/2014/main" id="{52C350BF-B5C5-E44E-8003-E797842CDAAD}"/>
              </a:ext>
            </a:extLst>
          </p:cNvPr>
          <p:cNvSpPr>
            <a:spLocks noGrp="1"/>
          </p:cNvSpPr>
          <p:nvPr>
            <p:ph type="body" sz="quarter" idx="13" hasCustomPrompt="1"/>
          </p:nvPr>
        </p:nvSpPr>
        <p:spPr>
          <a:xfrm>
            <a:off x="822961" y="5303520"/>
            <a:ext cx="2642616" cy="822960"/>
          </a:xfrm>
        </p:spPr>
        <p:txBody>
          <a:bodyPr tIns="0"/>
          <a:lstStyle>
            <a:lvl1pPr marL="0" indent="0">
              <a:spcBef>
                <a:spcPts val="0"/>
              </a:spcBef>
              <a:buNone/>
              <a:defRPr sz="180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a:t>
            </a:r>
            <a:r>
              <a:rPr lang="en-US" err="1"/>
              <a:t>Firstname</a:t>
            </a:r>
            <a:r>
              <a:rPr lang="en-US"/>
              <a:t> </a:t>
            </a:r>
            <a:r>
              <a:rPr lang="en-US" err="1"/>
              <a:t>Lastname</a:t>
            </a:r>
            <a:r>
              <a:rPr lang="en-US"/>
              <a:t>]</a:t>
            </a:r>
            <a:br>
              <a:rPr lang="en-US"/>
            </a:br>
            <a:r>
              <a:rPr lang="en-US"/>
              <a:t>[Title]</a:t>
            </a:r>
          </a:p>
        </p:txBody>
      </p:sp>
    </p:spTree>
    <p:extLst>
      <p:ext uri="{BB962C8B-B14F-4D97-AF65-F5344CB8AC3E}">
        <p14:creationId xmlns:p14="http://schemas.microsoft.com/office/powerpoint/2010/main" val="2630931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888">
          <p15:clr>
            <a:srgbClr val="FBAE40"/>
          </p15:clr>
        </p15:guide>
        <p15:guide id="3" pos="51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and One Picture">
    <p:bg>
      <p:bgPr>
        <a:solidFill>
          <a:schemeClr val="bg1"/>
        </a:solidFill>
        <a:effectLst/>
      </p:bgPr>
    </p:bg>
    <p:spTree>
      <p:nvGrpSpPr>
        <p:cNvPr id="1" name=""/>
        <p:cNvGrpSpPr/>
        <p:nvPr/>
      </p:nvGrpSpPr>
      <p:grpSpPr>
        <a:xfrm>
          <a:off x="0" y="0"/>
          <a:ext cx="0" cy="0"/>
          <a:chOff x="0" y="0"/>
          <a:chExt cx="0" cy="0"/>
        </a:xfrm>
      </p:grpSpPr>
      <p:sp>
        <p:nvSpPr>
          <p:cNvPr id="7" name="Cover Up">
            <a:extLst>
              <a:ext uri="{FF2B5EF4-FFF2-40B4-BE49-F238E27FC236}">
                <a16:creationId xmlns:a16="http://schemas.microsoft.com/office/drawing/2014/main" id="{A197128E-BF62-4A4E-8AFB-081B335C3E19}"/>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6858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Tree>
    <p:extLst>
      <p:ext uri="{BB962C8B-B14F-4D97-AF65-F5344CB8AC3E}">
        <p14:creationId xmlns:p14="http://schemas.microsoft.com/office/powerpoint/2010/main" val="242706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and Two Pictures">
    <p:bg>
      <p:bgPr>
        <a:solidFill>
          <a:schemeClr val="bg1"/>
        </a:solidFill>
        <a:effectLst/>
      </p:bgPr>
    </p:bg>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05564E06-BCFC-C445-9629-1D50DDC546DE}"/>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01568"/>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56432"/>
            <a:ext cx="6096000" cy="3401568"/>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Tree>
    <p:extLst>
      <p:ext uri="{BB962C8B-B14F-4D97-AF65-F5344CB8AC3E}">
        <p14:creationId xmlns:p14="http://schemas.microsoft.com/office/powerpoint/2010/main" val="379618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and Three Pictures">
    <p:bg>
      <p:bgPr>
        <a:solidFill>
          <a:schemeClr val="bg1"/>
        </a:solidFill>
        <a:effectLst/>
      </p:bgPr>
    </p:bg>
    <p:spTree>
      <p:nvGrpSpPr>
        <p:cNvPr id="1" name=""/>
        <p:cNvGrpSpPr/>
        <p:nvPr/>
      </p:nvGrpSpPr>
      <p:grpSpPr>
        <a:xfrm>
          <a:off x="0" y="0"/>
          <a:ext cx="0" cy="0"/>
          <a:chOff x="0" y="0"/>
          <a:chExt cx="0" cy="0"/>
        </a:xfrm>
      </p:grpSpPr>
      <p:sp>
        <p:nvSpPr>
          <p:cNvPr id="9" name="Cover Up">
            <a:extLst>
              <a:ext uri="{FF2B5EF4-FFF2-40B4-BE49-F238E27FC236}">
                <a16:creationId xmlns:a16="http://schemas.microsoft.com/office/drawing/2014/main" id="{D6AA2B57-3556-9148-B05C-850FDE71B729}"/>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01568"/>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56432"/>
            <a:ext cx="3017520" cy="3401568"/>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8" name="Picture Placeholder 5">
            <a:extLst>
              <a:ext uri="{FF2B5EF4-FFF2-40B4-BE49-F238E27FC236}">
                <a16:creationId xmlns:a16="http://schemas.microsoft.com/office/drawing/2014/main" id="{C2AB3B13-24B5-EA40-92B2-665869E4657A}"/>
              </a:ext>
            </a:extLst>
          </p:cNvPr>
          <p:cNvSpPr>
            <a:spLocks noGrp="1"/>
          </p:cNvSpPr>
          <p:nvPr>
            <p:ph type="pic" sz="quarter" idx="15"/>
          </p:nvPr>
        </p:nvSpPr>
        <p:spPr>
          <a:xfrm>
            <a:off x="9168384" y="3456432"/>
            <a:ext cx="3023616" cy="3401568"/>
          </a:xfrm>
          <a:solidFill>
            <a:srgbClr val="BFBFBF"/>
          </a:solidFill>
        </p:spPr>
        <p:txBody>
          <a:bodyPr anchor="ctr" anchorCtr="0">
            <a:normAutofit/>
          </a:bodyPr>
          <a:lstStyle>
            <a:lvl1pPr marL="0" indent="0" algn="ctr">
              <a:spcBef>
                <a:spcPts val="0"/>
              </a:spcBef>
              <a:buFontTx/>
              <a:buNone/>
              <a:defRPr sz="1200"/>
            </a:lvl1pPr>
          </a:lstStyle>
          <a:p>
            <a:r>
              <a:rPr lang="en-US"/>
              <a:t>Click icon to add picture</a:t>
            </a:r>
          </a:p>
        </p:txBody>
      </p:sp>
    </p:spTree>
    <p:extLst>
      <p:ext uri="{BB962C8B-B14F-4D97-AF65-F5344CB8AC3E}">
        <p14:creationId xmlns:p14="http://schemas.microsoft.com/office/powerpoint/2010/main" val="211612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and Four Pictures">
    <p:bg>
      <p:bgPr>
        <a:solidFill>
          <a:schemeClr val="bg1"/>
        </a:solidFill>
        <a:effectLst/>
      </p:bgPr>
    </p:bg>
    <p:spTree>
      <p:nvGrpSpPr>
        <p:cNvPr id="1" name=""/>
        <p:cNvGrpSpPr/>
        <p:nvPr/>
      </p:nvGrpSpPr>
      <p:grpSpPr>
        <a:xfrm>
          <a:off x="0" y="0"/>
          <a:ext cx="0" cy="0"/>
          <a:chOff x="0" y="0"/>
          <a:chExt cx="0" cy="0"/>
        </a:xfrm>
      </p:grpSpPr>
      <p:sp>
        <p:nvSpPr>
          <p:cNvPr id="10" name="Cover Up">
            <a:extLst>
              <a:ext uri="{FF2B5EF4-FFF2-40B4-BE49-F238E27FC236}">
                <a16:creationId xmlns:a16="http://schemas.microsoft.com/office/drawing/2014/main" id="{31420F2B-5790-B544-8C23-DB7FE2439BE1}"/>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01568"/>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56432"/>
            <a:ext cx="3017520" cy="3401568"/>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8" name="Picture Placeholder 5">
            <a:extLst>
              <a:ext uri="{FF2B5EF4-FFF2-40B4-BE49-F238E27FC236}">
                <a16:creationId xmlns:a16="http://schemas.microsoft.com/office/drawing/2014/main" id="{C2AB3B13-24B5-EA40-92B2-665869E4657A}"/>
              </a:ext>
            </a:extLst>
          </p:cNvPr>
          <p:cNvSpPr>
            <a:spLocks noGrp="1"/>
          </p:cNvSpPr>
          <p:nvPr>
            <p:ph type="pic" sz="quarter" idx="15"/>
          </p:nvPr>
        </p:nvSpPr>
        <p:spPr>
          <a:xfrm>
            <a:off x="9168384" y="3456432"/>
            <a:ext cx="3023616" cy="1673352"/>
          </a:xfrm>
          <a:solidFill>
            <a:srgbClr val="BFBFBF"/>
          </a:solidFill>
        </p:spPr>
        <p:txBody>
          <a:bodyPr anchor="ctr" anchorCtr="0">
            <a:normAutofit/>
          </a:bodyPr>
          <a:lstStyle>
            <a:lvl1pPr marL="0" indent="0" algn="ctr">
              <a:buFontTx/>
              <a:buNone/>
              <a:defRPr sz="1200"/>
            </a:lvl1pPr>
          </a:lstStyle>
          <a:p>
            <a:r>
              <a:rPr lang="en-US"/>
              <a:t>Click icon to add picture</a:t>
            </a:r>
          </a:p>
        </p:txBody>
      </p:sp>
      <p:sp>
        <p:nvSpPr>
          <p:cNvPr id="9" name="Picture Placeholder 6">
            <a:extLst>
              <a:ext uri="{FF2B5EF4-FFF2-40B4-BE49-F238E27FC236}">
                <a16:creationId xmlns:a16="http://schemas.microsoft.com/office/drawing/2014/main" id="{A26BC3F3-33EB-F346-B70E-DE269C6819EE}"/>
              </a:ext>
            </a:extLst>
          </p:cNvPr>
          <p:cNvSpPr>
            <a:spLocks noGrp="1"/>
          </p:cNvSpPr>
          <p:nvPr>
            <p:ph type="pic" sz="quarter" idx="16"/>
          </p:nvPr>
        </p:nvSpPr>
        <p:spPr>
          <a:xfrm>
            <a:off x="9168384" y="5184648"/>
            <a:ext cx="3023616" cy="1673352"/>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Tree>
    <p:extLst>
      <p:ext uri="{BB962C8B-B14F-4D97-AF65-F5344CB8AC3E}">
        <p14:creationId xmlns:p14="http://schemas.microsoft.com/office/powerpoint/2010/main" val="23540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 Light Gray">
    <p:bg>
      <p:bgPr>
        <a:solidFill>
          <a:srgbClr val="EEE7E7"/>
        </a:soli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1554480"/>
            <a:ext cx="7540371" cy="2743200"/>
          </a:xfrm>
        </p:spPr>
        <p:txBody>
          <a:bodyPr anchor="t" anchorCtr="0"/>
          <a:lstStyle>
            <a:lvl1pPr>
              <a:defRPr sz="6000" b="1" spc="0" baseline="0"/>
            </a:lvl1pPr>
          </a:lstStyle>
          <a:p>
            <a:r>
              <a:rPr lang="en-US"/>
              <a:t>[Section title]</a:t>
            </a:r>
          </a:p>
        </p:txBody>
      </p:sp>
    </p:spTree>
    <p:extLst>
      <p:ext uri="{BB962C8B-B14F-4D97-AF65-F5344CB8AC3E}">
        <p14:creationId xmlns:p14="http://schemas.microsoft.com/office/powerpoint/2010/main" val="102076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Pictures an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p>
            <a:r>
              <a:rPr lang="en-US"/>
              <a:t>[Slide title]</a:t>
            </a:r>
          </a:p>
        </p:txBody>
      </p:sp>
      <p:sp>
        <p:nvSpPr>
          <p:cNvPr id="9" name="Picture Placeholder 2">
            <a:extLst>
              <a:ext uri="{FF2B5EF4-FFF2-40B4-BE49-F238E27FC236}">
                <a16:creationId xmlns:a16="http://schemas.microsoft.com/office/drawing/2014/main" id="{6B9E9C5D-8364-0D47-AF90-417652D3C169}"/>
              </a:ext>
            </a:extLst>
          </p:cNvPr>
          <p:cNvSpPr>
            <a:spLocks noGrp="1"/>
          </p:cNvSpPr>
          <p:nvPr>
            <p:ph type="pic" sz="quarter" idx="16"/>
          </p:nvPr>
        </p:nvSpPr>
        <p:spPr>
          <a:xfrm>
            <a:off x="365126" y="1552575"/>
            <a:ext cx="3621024"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17" name="Text Placeholder 3">
            <a:extLst>
              <a:ext uri="{FF2B5EF4-FFF2-40B4-BE49-F238E27FC236}">
                <a16:creationId xmlns:a16="http://schemas.microsoft.com/office/drawing/2014/main" id="{D8A87F8F-2D9A-B243-A5FB-6E555C2704C5}"/>
              </a:ext>
            </a:extLst>
          </p:cNvPr>
          <p:cNvSpPr>
            <a:spLocks noGrp="1"/>
          </p:cNvSpPr>
          <p:nvPr>
            <p:ph type="body" sz="quarter" idx="17"/>
          </p:nvPr>
        </p:nvSpPr>
        <p:spPr>
          <a:xfrm>
            <a:off x="365760" y="3474720"/>
            <a:ext cx="3621024"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4">
            <a:extLst>
              <a:ext uri="{FF2B5EF4-FFF2-40B4-BE49-F238E27FC236}">
                <a16:creationId xmlns:a16="http://schemas.microsoft.com/office/drawing/2014/main" id="{5797D6E4-4FD3-FB41-AC2F-B0BC44660939}"/>
              </a:ext>
            </a:extLst>
          </p:cNvPr>
          <p:cNvSpPr>
            <a:spLocks noGrp="1"/>
          </p:cNvSpPr>
          <p:nvPr>
            <p:ph type="pic" sz="quarter" idx="18"/>
          </p:nvPr>
        </p:nvSpPr>
        <p:spPr>
          <a:xfrm>
            <a:off x="4285171" y="1552575"/>
            <a:ext cx="3621024"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5" name="Text Placeholder 5">
            <a:extLst>
              <a:ext uri="{FF2B5EF4-FFF2-40B4-BE49-F238E27FC236}">
                <a16:creationId xmlns:a16="http://schemas.microsoft.com/office/drawing/2014/main" id="{A8504504-7E85-584D-A20B-448D0D56BBE5}"/>
              </a:ext>
            </a:extLst>
          </p:cNvPr>
          <p:cNvSpPr>
            <a:spLocks noGrp="1"/>
          </p:cNvSpPr>
          <p:nvPr>
            <p:ph type="body" sz="quarter" idx="21"/>
          </p:nvPr>
        </p:nvSpPr>
        <p:spPr>
          <a:xfrm>
            <a:off x="4285488" y="3474720"/>
            <a:ext cx="3621024"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6">
            <a:extLst>
              <a:ext uri="{FF2B5EF4-FFF2-40B4-BE49-F238E27FC236}">
                <a16:creationId xmlns:a16="http://schemas.microsoft.com/office/drawing/2014/main" id="{8B42205D-9591-3C43-8A71-9811FC49A762}"/>
              </a:ext>
            </a:extLst>
          </p:cNvPr>
          <p:cNvSpPr>
            <a:spLocks noGrp="1"/>
          </p:cNvSpPr>
          <p:nvPr>
            <p:ph type="pic" sz="quarter" idx="19"/>
          </p:nvPr>
        </p:nvSpPr>
        <p:spPr>
          <a:xfrm>
            <a:off x="8205216" y="1552575"/>
            <a:ext cx="3621024"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7" name="Text Placeholder 7">
            <a:extLst>
              <a:ext uri="{FF2B5EF4-FFF2-40B4-BE49-F238E27FC236}">
                <a16:creationId xmlns:a16="http://schemas.microsoft.com/office/drawing/2014/main" id="{0BC915BB-BDF2-BD44-8C3A-2C34D2A9A632}"/>
              </a:ext>
            </a:extLst>
          </p:cNvPr>
          <p:cNvSpPr>
            <a:spLocks noGrp="1"/>
          </p:cNvSpPr>
          <p:nvPr>
            <p:ph type="body" sz="quarter" idx="22"/>
          </p:nvPr>
        </p:nvSpPr>
        <p:spPr>
          <a:xfrm>
            <a:off x="8205216" y="3474720"/>
            <a:ext cx="3621024"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61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98">
          <p15:clr>
            <a:srgbClr val="FBAE40"/>
          </p15:clr>
        </p15:guide>
        <p15:guide id="2" pos="2512">
          <p15:clr>
            <a:srgbClr val="FBAE40"/>
          </p15:clr>
        </p15:guide>
        <p15:guide id="5" pos="4982">
          <p15:clr>
            <a:srgbClr val="FBAE40"/>
          </p15:clr>
        </p15:guide>
        <p15:guide id="6" pos="5168">
          <p15:clr>
            <a:srgbClr val="FBAE40"/>
          </p15:clr>
        </p15:guide>
        <p15:guide id="7" orient="horz" pos="2074">
          <p15:clr>
            <a:srgbClr val="FBAE40"/>
          </p15:clr>
        </p15:guide>
        <p15:guide id="8" orient="horz" pos="218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Pictures an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p>
            <a:r>
              <a:rPr lang="en-US"/>
              <a:t>[Slide title]</a:t>
            </a:r>
          </a:p>
        </p:txBody>
      </p:sp>
      <p:sp>
        <p:nvSpPr>
          <p:cNvPr id="9" name="Picture Placeholder 2">
            <a:extLst>
              <a:ext uri="{FF2B5EF4-FFF2-40B4-BE49-F238E27FC236}">
                <a16:creationId xmlns:a16="http://schemas.microsoft.com/office/drawing/2014/main" id="{6B9E9C5D-8364-0D47-AF90-417652D3C169}"/>
              </a:ext>
            </a:extLst>
          </p:cNvPr>
          <p:cNvSpPr>
            <a:spLocks noGrp="1"/>
          </p:cNvSpPr>
          <p:nvPr>
            <p:ph type="pic" sz="quarter" idx="16"/>
          </p:nvPr>
        </p:nvSpPr>
        <p:spPr>
          <a:xfrm>
            <a:off x="365126"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17" name="Text Placeholder 3">
            <a:extLst>
              <a:ext uri="{FF2B5EF4-FFF2-40B4-BE49-F238E27FC236}">
                <a16:creationId xmlns:a16="http://schemas.microsoft.com/office/drawing/2014/main" id="{D8A87F8F-2D9A-B243-A5FB-6E555C2704C5}"/>
              </a:ext>
            </a:extLst>
          </p:cNvPr>
          <p:cNvSpPr>
            <a:spLocks noGrp="1"/>
          </p:cNvSpPr>
          <p:nvPr>
            <p:ph type="body" sz="quarter" idx="17"/>
          </p:nvPr>
        </p:nvSpPr>
        <p:spPr>
          <a:xfrm>
            <a:off x="36576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4">
            <a:extLst>
              <a:ext uri="{FF2B5EF4-FFF2-40B4-BE49-F238E27FC236}">
                <a16:creationId xmlns:a16="http://schemas.microsoft.com/office/drawing/2014/main" id="{5797D6E4-4FD3-FB41-AC2F-B0BC44660939}"/>
              </a:ext>
            </a:extLst>
          </p:cNvPr>
          <p:cNvSpPr>
            <a:spLocks noGrp="1"/>
          </p:cNvSpPr>
          <p:nvPr>
            <p:ph type="pic" sz="quarter" idx="18"/>
          </p:nvPr>
        </p:nvSpPr>
        <p:spPr>
          <a:xfrm>
            <a:off x="3301999"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5" name="Text Placeholder 5">
            <a:extLst>
              <a:ext uri="{FF2B5EF4-FFF2-40B4-BE49-F238E27FC236}">
                <a16:creationId xmlns:a16="http://schemas.microsoft.com/office/drawing/2014/main" id="{A8504504-7E85-584D-A20B-448D0D56BBE5}"/>
              </a:ext>
            </a:extLst>
          </p:cNvPr>
          <p:cNvSpPr>
            <a:spLocks noGrp="1"/>
          </p:cNvSpPr>
          <p:nvPr>
            <p:ph type="body" sz="quarter" idx="21"/>
          </p:nvPr>
        </p:nvSpPr>
        <p:spPr>
          <a:xfrm>
            <a:off x="330200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6">
            <a:extLst>
              <a:ext uri="{FF2B5EF4-FFF2-40B4-BE49-F238E27FC236}">
                <a16:creationId xmlns:a16="http://schemas.microsoft.com/office/drawing/2014/main" id="{8B42205D-9591-3C43-8A71-9811FC49A762}"/>
              </a:ext>
            </a:extLst>
          </p:cNvPr>
          <p:cNvSpPr>
            <a:spLocks noGrp="1"/>
          </p:cNvSpPr>
          <p:nvPr>
            <p:ph type="pic" sz="quarter" idx="19"/>
          </p:nvPr>
        </p:nvSpPr>
        <p:spPr>
          <a:xfrm>
            <a:off x="6248400"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7" name="Text Placeholder 7">
            <a:extLst>
              <a:ext uri="{FF2B5EF4-FFF2-40B4-BE49-F238E27FC236}">
                <a16:creationId xmlns:a16="http://schemas.microsoft.com/office/drawing/2014/main" id="{0BC915BB-BDF2-BD44-8C3A-2C34D2A9A632}"/>
              </a:ext>
            </a:extLst>
          </p:cNvPr>
          <p:cNvSpPr>
            <a:spLocks noGrp="1"/>
          </p:cNvSpPr>
          <p:nvPr>
            <p:ph type="body" sz="quarter" idx="22"/>
          </p:nvPr>
        </p:nvSpPr>
        <p:spPr>
          <a:xfrm>
            <a:off x="624840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8">
            <a:extLst>
              <a:ext uri="{FF2B5EF4-FFF2-40B4-BE49-F238E27FC236}">
                <a16:creationId xmlns:a16="http://schemas.microsoft.com/office/drawing/2014/main" id="{DD93C7F7-3C80-DA48-9BC2-95DD73DF8782}"/>
              </a:ext>
            </a:extLst>
          </p:cNvPr>
          <p:cNvSpPr>
            <a:spLocks noGrp="1"/>
          </p:cNvSpPr>
          <p:nvPr>
            <p:ph type="pic" sz="quarter" idx="20"/>
          </p:nvPr>
        </p:nvSpPr>
        <p:spPr>
          <a:xfrm>
            <a:off x="9183624"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9" name="Text Placeholder 9">
            <a:extLst>
              <a:ext uri="{FF2B5EF4-FFF2-40B4-BE49-F238E27FC236}">
                <a16:creationId xmlns:a16="http://schemas.microsoft.com/office/drawing/2014/main" id="{0A585D99-3BCE-844A-8969-7E2EFD217B54}"/>
              </a:ext>
            </a:extLst>
          </p:cNvPr>
          <p:cNvSpPr>
            <a:spLocks noGrp="1"/>
          </p:cNvSpPr>
          <p:nvPr>
            <p:ph type="body" sz="quarter" idx="23"/>
          </p:nvPr>
        </p:nvSpPr>
        <p:spPr>
          <a:xfrm>
            <a:off x="918210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14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0">
          <p15:clr>
            <a:srgbClr val="FBAE40"/>
          </p15:clr>
        </p15:guide>
        <p15:guide id="2" pos="1896">
          <p15:clr>
            <a:srgbClr val="FBAE40"/>
          </p15:clr>
        </p15:guide>
        <p15:guide id="3" pos="5600">
          <p15:clr>
            <a:srgbClr val="FBAE40"/>
          </p15:clr>
        </p15:guide>
        <p15:guide id="4" pos="5784">
          <p15:clr>
            <a:srgbClr val="FBAE40"/>
          </p15:clr>
        </p15:guide>
        <p15:guide id="5" pos="3744">
          <p15:clr>
            <a:srgbClr val="FBAE40"/>
          </p15:clr>
        </p15:guide>
        <p15:guide id="6" pos="3936">
          <p15:clr>
            <a:srgbClr val="FBAE40"/>
          </p15:clr>
        </p15:guide>
        <p15:guide id="7" orient="horz" pos="2074">
          <p15:clr>
            <a:srgbClr val="FBAE40"/>
          </p15:clr>
        </p15:guide>
        <p15:guide id="8" orient="horz" pos="218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and One Pictur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25E4DD-7BAF-CF43-9AF5-512CC54177DD}"/>
              </a:ext>
            </a:extLst>
          </p:cNvPr>
          <p:cNvSpPr>
            <a:spLocks noGrp="1"/>
          </p:cNvSpPr>
          <p:nvPr>
            <p:ph type="pic" sz="quarter" idx="13"/>
          </p:nvPr>
        </p:nvSpPr>
        <p:spPr>
          <a:xfrm>
            <a:off x="0" y="0"/>
            <a:ext cx="12192000" cy="6858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2" name="Title 2">
            <a:extLst>
              <a:ext uri="{FF2B5EF4-FFF2-40B4-BE49-F238E27FC236}">
                <a16:creationId xmlns:a16="http://schemas.microsoft.com/office/drawing/2014/main" id="{ADC9E62E-3AF4-C24D-8B08-8A7FCB7EDCE0}"/>
              </a:ext>
            </a:extLst>
          </p:cNvPr>
          <p:cNvSpPr>
            <a:spLocks noGrp="1"/>
          </p:cNvSpPr>
          <p:nvPr>
            <p:ph type="title" hasCustomPrompt="1"/>
          </p:nvPr>
        </p:nvSpPr>
        <p:spPr bwMode="gray"/>
        <p:txBody>
          <a:bodyPr/>
          <a:lstStyle/>
          <a:p>
            <a:r>
              <a:rPr lang="en-US"/>
              <a:t>[Slide title]</a:t>
            </a:r>
          </a:p>
        </p:txBody>
      </p:sp>
    </p:spTree>
    <p:extLst>
      <p:ext uri="{BB962C8B-B14F-4D97-AF65-F5344CB8AC3E}">
        <p14:creationId xmlns:p14="http://schemas.microsoft.com/office/powerpoint/2010/main" val="35671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D8B1-1581-4488-A1A4-886D01EEFD4F}"/>
              </a:ext>
            </a:extLst>
          </p:cNvPr>
          <p:cNvSpPr>
            <a:spLocks noGrp="1"/>
          </p:cNvSpPr>
          <p:nvPr>
            <p:ph type="title" hasCustomPrompt="1"/>
          </p:nvPr>
        </p:nvSpPr>
        <p:spPr/>
        <p:txBody>
          <a:bodyPr/>
          <a:lstStyle>
            <a:lvl1pPr>
              <a:defRPr/>
            </a:lvl1pPr>
          </a:lstStyle>
          <a:p>
            <a:r>
              <a:rPr lang="en-US"/>
              <a:t>[Slide title]</a:t>
            </a:r>
          </a:p>
        </p:txBody>
      </p:sp>
    </p:spTree>
    <p:extLst>
      <p:ext uri="{BB962C8B-B14F-4D97-AF65-F5344CB8AC3E}">
        <p14:creationId xmlns:p14="http://schemas.microsoft.com/office/powerpoint/2010/main" val="150553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36">
          <p15:clr>
            <a:srgbClr val="FBAE40"/>
          </p15:clr>
        </p15:guide>
        <p15:guide id="2" pos="3744">
          <p15:clr>
            <a:srgbClr val="FBAE40"/>
          </p15:clr>
        </p15:guide>
        <p15:guide id="3" pos="5784">
          <p15:clr>
            <a:srgbClr val="FBAE40"/>
          </p15:clr>
        </p15:guide>
        <p15:guide id="4" pos="5600">
          <p15:clr>
            <a:srgbClr val="FBAE40"/>
          </p15:clr>
        </p15:guide>
        <p15:guide id="5" pos="2080">
          <p15:clr>
            <a:srgbClr val="FBAE40"/>
          </p15:clr>
        </p15:guide>
        <p15:guide id="6" pos="18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Light Gray">
    <p:bg>
      <p:bgPr>
        <a:solidFill>
          <a:srgbClr val="EEE7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D8B1-1581-4488-A1A4-886D01EEFD4F}"/>
              </a:ext>
            </a:extLst>
          </p:cNvPr>
          <p:cNvSpPr>
            <a:spLocks noGrp="1"/>
          </p:cNvSpPr>
          <p:nvPr>
            <p:ph type="title" hasCustomPrompt="1"/>
          </p:nvPr>
        </p:nvSpPr>
        <p:spPr/>
        <p:txBody>
          <a:bodyPr/>
          <a:lstStyle>
            <a:lvl1pPr>
              <a:defRPr/>
            </a:lvl1pPr>
          </a:lstStyle>
          <a:p>
            <a:r>
              <a:rPr lang="en-US"/>
              <a:t>[Slide title]</a:t>
            </a:r>
          </a:p>
        </p:txBody>
      </p:sp>
    </p:spTree>
    <p:extLst>
      <p:ext uri="{BB962C8B-B14F-4D97-AF65-F5344CB8AC3E}">
        <p14:creationId xmlns:p14="http://schemas.microsoft.com/office/powerpoint/2010/main" val="313342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36">
          <p15:clr>
            <a:srgbClr val="FBAE40"/>
          </p15:clr>
        </p15:guide>
        <p15:guide id="2" pos="3744">
          <p15:clr>
            <a:srgbClr val="FBAE40"/>
          </p15:clr>
        </p15:guide>
        <p15:guide id="3" pos="5784">
          <p15:clr>
            <a:srgbClr val="FBAE40"/>
          </p15:clr>
        </p15:guide>
        <p15:guide id="4" pos="5600">
          <p15:clr>
            <a:srgbClr val="FBAE40"/>
          </p15:clr>
        </p15:guide>
        <p15:guide id="5" pos="2080">
          <p15:clr>
            <a:srgbClr val="FBAE40"/>
          </p15:clr>
        </p15:guide>
        <p15:guide id="6" pos="18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urple Header">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E27248C-F7F6-7567-80CF-64ED7EF451B9}"/>
              </a:ext>
              <a:ext uri="{C183D7F6-B498-43B3-948B-1728B52AA6E4}">
                <adec:decorative xmlns:adec="http://schemas.microsoft.com/office/drawing/2017/decorative" val="1"/>
              </a:ext>
            </a:extLst>
          </p:cNvPr>
          <p:cNvSpPr/>
          <p:nvPr/>
        </p:nvSpPr>
        <p:spPr bwMode="hidden">
          <a:xfrm>
            <a:off x="-1" y="0"/>
            <a:ext cx="12192001" cy="1552575"/>
          </a:xfrm>
          <a:prstGeom prst="rect">
            <a:avLst/>
          </a:prstGeom>
          <a:solidFill>
            <a:srgbClr val="BE2BBB"/>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lvl1pPr>
              <a:defRPr>
                <a:solidFill>
                  <a:schemeClr val="bg1"/>
                </a:solidFill>
              </a:defRPr>
            </a:lvl1pPr>
          </a:lstStyle>
          <a:p>
            <a:r>
              <a:rPr lang="en-US"/>
              <a:t>[Slide title]</a:t>
            </a:r>
          </a:p>
        </p:txBody>
      </p:sp>
    </p:spTree>
    <p:extLst>
      <p:ext uri="{BB962C8B-B14F-4D97-AF65-F5344CB8AC3E}">
        <p14:creationId xmlns:p14="http://schemas.microsoft.com/office/powerpoint/2010/main" val="192750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0">
          <p15:clr>
            <a:srgbClr val="FBAE40"/>
          </p15:clr>
        </p15:guide>
        <p15:guide id="2" pos="1896">
          <p15:clr>
            <a:srgbClr val="FBAE40"/>
          </p15:clr>
        </p15:guide>
        <p15:guide id="3" pos="5600">
          <p15:clr>
            <a:srgbClr val="FBAE40"/>
          </p15:clr>
        </p15:guide>
        <p15:guide id="4" pos="5784">
          <p15:clr>
            <a:srgbClr val="FBAE40"/>
          </p15:clr>
        </p15:guide>
        <p15:guide id="5" pos="3744">
          <p15:clr>
            <a:srgbClr val="FBAE40"/>
          </p15:clr>
        </p15:guide>
        <p15:guide id="6" pos="3936">
          <p15:clr>
            <a:srgbClr val="FBAE40"/>
          </p15:clr>
        </p15:guide>
        <p15:guide id="7" orient="horz" pos="11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16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Logo">
    <p:spTree>
      <p:nvGrpSpPr>
        <p:cNvPr id="1" name=""/>
        <p:cNvGrpSpPr/>
        <p:nvPr/>
      </p:nvGrpSpPr>
      <p:grpSpPr>
        <a:xfrm>
          <a:off x="0" y="0"/>
          <a:ext cx="0" cy="0"/>
          <a:chOff x="0" y="0"/>
          <a:chExt cx="0" cy="0"/>
        </a:xfrm>
      </p:grpSpPr>
      <p:pic>
        <p:nvPicPr>
          <p:cNvPr id="4" name="Bristol Myers Squibb" descr="Bristol Myers Squibb">
            <a:extLst>
              <a:ext uri="{FF2B5EF4-FFF2-40B4-BE49-F238E27FC236}">
                <a16:creationId xmlns:a16="http://schemas.microsoft.com/office/drawing/2014/main" id="{B50985CD-7333-F343-85B8-C4893E81FC91}"/>
              </a:ext>
            </a:extLst>
          </p:cNvPr>
          <p:cNvPicPr>
            <a:picLocks noChangeAspect="1"/>
          </p:cNvPicPr>
          <p:nvPr/>
        </p:nvPicPr>
        <p:blipFill>
          <a:blip r:embed="rId2"/>
          <a:stretch>
            <a:fillRect/>
          </a:stretch>
        </p:blipFill>
        <p:spPr bwMode="black">
          <a:xfrm>
            <a:off x="1645920" y="2194560"/>
            <a:ext cx="9056906" cy="2286000"/>
          </a:xfrm>
          <a:prstGeom prst="rect">
            <a:avLst/>
          </a:prstGeom>
          <a:noFill/>
        </p:spPr>
      </p:pic>
    </p:spTree>
    <p:extLst>
      <p:ext uri="{BB962C8B-B14F-4D97-AF65-F5344CB8AC3E}">
        <p14:creationId xmlns:p14="http://schemas.microsoft.com/office/powerpoint/2010/main" val="136573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a:stretch>
            <a:fillRect/>
          </a:stretch>
        </p:blipFill>
        <p:spPr bwMode="black">
          <a:xfrm>
            <a:off x="150688" y="5913096"/>
            <a:ext cx="3260484" cy="822960"/>
          </a:xfrm>
          <a:prstGeom prst="rect">
            <a:avLst/>
          </a:prstGeom>
          <a:noFill/>
        </p:spPr>
      </p:pic>
      <p:sp>
        <p:nvSpPr>
          <p:cNvPr id="8" name="Thank You">
            <a:extLst>
              <a:ext uri="{FF2B5EF4-FFF2-40B4-BE49-F238E27FC236}">
                <a16:creationId xmlns:a16="http://schemas.microsoft.com/office/drawing/2014/main" id="{2DF7BC51-D766-5D44-8D23-2A1F0BF208B3}"/>
              </a:ext>
            </a:extLst>
          </p:cNvPr>
          <p:cNvSpPr txBox="1">
            <a:spLocks/>
          </p:cNvSpPr>
          <p:nvPr/>
        </p:nvSpPr>
        <p:spPr>
          <a:xfrm>
            <a:off x="365760" y="1554480"/>
            <a:ext cx="7543165" cy="18288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b="0" kern="1200" spc="0" baseline="0">
                <a:solidFill>
                  <a:schemeClr val="tx1"/>
                </a:solidFill>
                <a:latin typeface="+mj-lt"/>
                <a:ea typeface="+mj-ea"/>
                <a:cs typeface="+mj-cs"/>
              </a:defRPr>
            </a:lvl1pPr>
          </a:lstStyle>
          <a:p>
            <a:r>
              <a:rPr lang="en-US" b="1"/>
              <a:t>Thank you</a:t>
            </a:r>
          </a:p>
        </p:txBody>
      </p:sp>
      <p:sp>
        <p:nvSpPr>
          <p:cNvPr id="5" name="Text Placeholder 1">
            <a:extLst>
              <a:ext uri="{FF2B5EF4-FFF2-40B4-BE49-F238E27FC236}">
                <a16:creationId xmlns:a16="http://schemas.microsoft.com/office/drawing/2014/main" id="{03D75AF2-C99D-9247-B7AF-B859D95DB41A}"/>
              </a:ext>
            </a:extLst>
          </p:cNvPr>
          <p:cNvSpPr>
            <a:spLocks noGrp="1"/>
          </p:cNvSpPr>
          <p:nvPr>
            <p:ph type="body" sz="quarter" idx="10" hasCustomPrompt="1"/>
          </p:nvPr>
        </p:nvSpPr>
        <p:spPr>
          <a:xfrm>
            <a:off x="365760" y="4434840"/>
            <a:ext cx="7543165" cy="1371600"/>
          </a:xfrm>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[Optional contact information]</a:t>
            </a:r>
          </a:p>
        </p:txBody>
      </p:sp>
    </p:spTree>
    <p:extLst>
      <p:ext uri="{BB962C8B-B14F-4D97-AF65-F5344CB8AC3E}">
        <p14:creationId xmlns:p14="http://schemas.microsoft.com/office/powerpoint/2010/main" val="137562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Welcome Languages White">
    <p:spTree>
      <p:nvGrpSpPr>
        <p:cNvPr id="1" name=""/>
        <p:cNvGrpSpPr/>
        <p:nvPr/>
      </p:nvGrpSpPr>
      <p:grpSpPr>
        <a:xfrm>
          <a:off x="0" y="0"/>
          <a:ext cx="0" cy="0"/>
          <a:chOff x="0" y="0"/>
          <a:chExt cx="0" cy="0"/>
        </a:xfrm>
      </p:grpSpPr>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a:stretch>
            <a:fillRect/>
          </a:stretch>
        </p:blipFill>
        <p:spPr bwMode="black">
          <a:xfrm>
            <a:off x="150688" y="5913096"/>
            <a:ext cx="3260484" cy="822960"/>
          </a:xfrm>
          <a:prstGeom prst="rect">
            <a:avLst/>
          </a:prstGeom>
          <a:noFill/>
        </p:spPr>
      </p:pic>
      <p:pic>
        <p:nvPicPr>
          <p:cNvPr id="6" name="Picture 5">
            <a:extLst>
              <a:ext uri="{FF2B5EF4-FFF2-40B4-BE49-F238E27FC236}">
                <a16:creationId xmlns:a16="http://schemas.microsoft.com/office/drawing/2014/main" id="{1673D821-7DAC-C446-BD13-BA29B2159EFB}"/>
              </a:ext>
            </a:extLst>
          </p:cNvPr>
          <p:cNvPicPr>
            <a:picLocks noChangeAspect="1"/>
          </p:cNvPicPr>
          <p:nvPr/>
        </p:nvPicPr>
        <p:blipFill>
          <a:blip r:embed="rId3"/>
          <a:srcRect/>
          <a:stretch/>
        </p:blipFill>
        <p:spPr>
          <a:xfrm>
            <a:off x="3503906" y="1035005"/>
            <a:ext cx="5191063" cy="4772225"/>
          </a:xfrm>
          <a:prstGeom prst="rect">
            <a:avLst/>
          </a:prstGeom>
        </p:spPr>
      </p:pic>
    </p:spTree>
    <p:extLst>
      <p:ext uri="{BB962C8B-B14F-4D97-AF65-F5344CB8AC3E}">
        <p14:creationId xmlns:p14="http://schemas.microsoft.com/office/powerpoint/2010/main" val="26834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Amber">
    <p:bg>
      <p:bgPr>
        <a:solidFill>
          <a:srgbClr val="FFAC25"/>
        </a:soli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1554480"/>
            <a:ext cx="7540371" cy="2743200"/>
          </a:xfrm>
        </p:spPr>
        <p:txBody>
          <a:bodyPr anchor="t" anchorCtr="0"/>
          <a:lstStyle>
            <a:lvl1pPr>
              <a:defRPr sz="6000" b="1" spc="0" baseline="0"/>
            </a:lvl1pPr>
          </a:lstStyle>
          <a:p>
            <a:r>
              <a:rPr lang="en-US"/>
              <a:t>[Section title]</a:t>
            </a:r>
          </a:p>
        </p:txBody>
      </p:sp>
    </p:spTree>
    <p:extLst>
      <p:ext uri="{BB962C8B-B14F-4D97-AF65-F5344CB8AC3E}">
        <p14:creationId xmlns:p14="http://schemas.microsoft.com/office/powerpoint/2010/main" val="396869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Welcome Languages Light Gray">
    <p:bg>
      <p:bgRef idx="1001">
        <a:schemeClr val="bg2"/>
      </p:bgRef>
    </p:bg>
    <p:spTree>
      <p:nvGrpSpPr>
        <p:cNvPr id="1" name=""/>
        <p:cNvGrpSpPr/>
        <p:nvPr/>
      </p:nvGrpSpPr>
      <p:grpSpPr>
        <a:xfrm>
          <a:off x="0" y="0"/>
          <a:ext cx="0" cy="0"/>
          <a:chOff x="0" y="0"/>
          <a:chExt cx="0" cy="0"/>
        </a:xfrm>
      </p:grpSpPr>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a:stretch>
            <a:fillRect/>
          </a:stretch>
        </p:blipFill>
        <p:spPr bwMode="black">
          <a:xfrm>
            <a:off x="150688" y="5913096"/>
            <a:ext cx="3260484" cy="822960"/>
          </a:xfrm>
          <a:prstGeom prst="rect">
            <a:avLst/>
          </a:prstGeom>
          <a:noFill/>
        </p:spPr>
      </p:pic>
      <p:pic>
        <p:nvPicPr>
          <p:cNvPr id="6" name="Picture 5">
            <a:extLst>
              <a:ext uri="{FF2B5EF4-FFF2-40B4-BE49-F238E27FC236}">
                <a16:creationId xmlns:a16="http://schemas.microsoft.com/office/drawing/2014/main" id="{1673D821-7DAC-C446-BD13-BA29B2159EFB}"/>
              </a:ext>
            </a:extLst>
          </p:cNvPr>
          <p:cNvPicPr>
            <a:picLocks noChangeAspect="1"/>
          </p:cNvPicPr>
          <p:nvPr/>
        </p:nvPicPr>
        <p:blipFill>
          <a:blip r:embed="rId3"/>
          <a:srcRect/>
          <a:stretch/>
        </p:blipFill>
        <p:spPr>
          <a:xfrm>
            <a:off x="3503906" y="1035005"/>
            <a:ext cx="5191063" cy="4772225"/>
          </a:xfrm>
          <a:prstGeom prst="rect">
            <a:avLst/>
          </a:prstGeom>
        </p:spPr>
      </p:pic>
    </p:spTree>
    <p:extLst>
      <p:ext uri="{BB962C8B-B14F-4D97-AF65-F5344CB8AC3E}">
        <p14:creationId xmlns:p14="http://schemas.microsoft.com/office/powerpoint/2010/main" val="247320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Languages White">
    <p:spTree>
      <p:nvGrpSpPr>
        <p:cNvPr id="1" name=""/>
        <p:cNvGrpSpPr/>
        <p:nvPr/>
      </p:nvGrpSpPr>
      <p:grpSpPr>
        <a:xfrm>
          <a:off x="0" y="0"/>
          <a:ext cx="0" cy="0"/>
          <a:chOff x="0" y="0"/>
          <a:chExt cx="0" cy="0"/>
        </a:xfrm>
      </p:grpSpPr>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a:stretch>
            <a:fillRect/>
          </a:stretch>
        </p:blipFill>
        <p:spPr bwMode="black">
          <a:xfrm>
            <a:off x="150688" y="5913096"/>
            <a:ext cx="3260484" cy="822960"/>
          </a:xfrm>
          <a:prstGeom prst="rect">
            <a:avLst/>
          </a:prstGeom>
          <a:noFill/>
        </p:spPr>
      </p:pic>
      <p:pic>
        <p:nvPicPr>
          <p:cNvPr id="6" name="Picture 5">
            <a:extLst>
              <a:ext uri="{FF2B5EF4-FFF2-40B4-BE49-F238E27FC236}">
                <a16:creationId xmlns:a16="http://schemas.microsoft.com/office/drawing/2014/main" id="{278C7A69-92AE-214D-A5E8-4EB8FDF127EE}"/>
              </a:ext>
            </a:extLst>
          </p:cNvPr>
          <p:cNvPicPr>
            <a:picLocks noChangeAspect="1"/>
          </p:cNvPicPr>
          <p:nvPr/>
        </p:nvPicPr>
        <p:blipFill>
          <a:blip r:embed="rId3"/>
          <a:stretch>
            <a:fillRect/>
          </a:stretch>
        </p:blipFill>
        <p:spPr>
          <a:xfrm>
            <a:off x="3442509" y="1040524"/>
            <a:ext cx="5241458" cy="4824248"/>
          </a:xfrm>
          <a:prstGeom prst="rect">
            <a:avLst/>
          </a:prstGeom>
        </p:spPr>
      </p:pic>
    </p:spTree>
    <p:extLst>
      <p:ext uri="{BB962C8B-B14F-4D97-AF65-F5344CB8AC3E}">
        <p14:creationId xmlns:p14="http://schemas.microsoft.com/office/powerpoint/2010/main" val="125494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hank you Languages Light Gray">
    <p:bg>
      <p:bgRef idx="1001">
        <a:schemeClr val="bg2"/>
      </p:bgRef>
    </p:bg>
    <p:spTree>
      <p:nvGrpSpPr>
        <p:cNvPr id="1" name=""/>
        <p:cNvGrpSpPr/>
        <p:nvPr/>
      </p:nvGrpSpPr>
      <p:grpSpPr>
        <a:xfrm>
          <a:off x="0" y="0"/>
          <a:ext cx="0" cy="0"/>
          <a:chOff x="0" y="0"/>
          <a:chExt cx="0" cy="0"/>
        </a:xfrm>
      </p:grpSpPr>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a:stretch>
            <a:fillRect/>
          </a:stretch>
        </p:blipFill>
        <p:spPr bwMode="black">
          <a:xfrm>
            <a:off x="150688" y="5913096"/>
            <a:ext cx="3260484" cy="822960"/>
          </a:xfrm>
          <a:prstGeom prst="rect">
            <a:avLst/>
          </a:prstGeom>
          <a:noFill/>
        </p:spPr>
      </p:pic>
      <p:pic>
        <p:nvPicPr>
          <p:cNvPr id="6" name="Picture 5">
            <a:extLst>
              <a:ext uri="{FF2B5EF4-FFF2-40B4-BE49-F238E27FC236}">
                <a16:creationId xmlns:a16="http://schemas.microsoft.com/office/drawing/2014/main" id="{278C7A69-92AE-214D-A5E8-4EB8FDF127EE}"/>
              </a:ext>
            </a:extLst>
          </p:cNvPr>
          <p:cNvPicPr>
            <a:picLocks noChangeAspect="1"/>
          </p:cNvPicPr>
          <p:nvPr/>
        </p:nvPicPr>
        <p:blipFill>
          <a:blip r:embed="rId3"/>
          <a:stretch>
            <a:fillRect/>
          </a:stretch>
        </p:blipFill>
        <p:spPr>
          <a:xfrm>
            <a:off x="3442509" y="1040524"/>
            <a:ext cx="5241458" cy="4824248"/>
          </a:xfrm>
          <a:prstGeom prst="rect">
            <a:avLst/>
          </a:prstGeom>
        </p:spPr>
      </p:pic>
    </p:spTree>
    <p:extLst>
      <p:ext uri="{BB962C8B-B14F-4D97-AF65-F5344CB8AC3E}">
        <p14:creationId xmlns:p14="http://schemas.microsoft.com/office/powerpoint/2010/main" val="201470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Title Slide - Light Gray">
    <p:bg>
      <p:bgPr>
        <a:solidFill>
          <a:srgbClr val="EEE7E7"/>
        </a:solidFill>
        <a:effectLst/>
      </p:bgPr>
    </p:bg>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1" y="365760"/>
            <a:ext cx="7543165" cy="457200"/>
          </a:xfrm>
        </p:spPr>
        <p:txBody>
          <a:bodyPr/>
          <a:lstStyle>
            <a:lvl1pPr marL="0" marR="0" indent="0" algn="l" defTabSz="914126"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365761" y="1554480"/>
            <a:ext cx="7543165" cy="2560320"/>
          </a:xfrm>
        </p:spPr>
        <p:txBody>
          <a:bodyPr anchor="t" anchorCtr="0"/>
          <a:lstStyle>
            <a:lvl1pPr algn="l">
              <a:defRPr sz="5998" b="0" spc="0" baseline="0"/>
            </a:lvl1pPr>
          </a:lstStyle>
          <a:p>
            <a:r>
              <a:rPr lang="en-US"/>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365759" y="4343400"/>
            <a:ext cx="7543800" cy="457200"/>
          </a:xfrm>
        </p:spPr>
        <p:txBody>
          <a:bodyPr>
            <a:noAutofit/>
          </a:bodyPr>
          <a:lstStyle>
            <a:lvl1pPr marL="0" indent="0" algn="l">
              <a:spcBef>
                <a:spcPts val="0"/>
              </a:spcBef>
              <a:buNone/>
              <a:defRPr sz="1999" b="1"/>
            </a:lvl1pPr>
            <a:lvl2pPr marL="0" indent="0" algn="l">
              <a:spcBef>
                <a:spcPts val="0"/>
              </a:spcBef>
              <a:buNone/>
              <a:defRPr sz="1999"/>
            </a:lvl2pPr>
            <a:lvl3pPr marL="0" indent="0" algn="l">
              <a:spcBef>
                <a:spcPts val="0"/>
              </a:spcBef>
              <a:buNone/>
              <a:defRPr sz="1999"/>
            </a:lvl3pPr>
            <a:lvl4pPr marL="0" indent="0" algn="l">
              <a:spcBef>
                <a:spcPts val="0"/>
              </a:spcBef>
              <a:buNone/>
              <a:defRPr sz="1999"/>
            </a:lvl4pPr>
            <a:lvl5pPr marL="0" indent="0" algn="l">
              <a:spcBef>
                <a:spcPts val="0"/>
              </a:spcBef>
              <a:buNone/>
              <a:defRPr sz="1999"/>
            </a:lvl5pPr>
            <a:lvl6pPr marL="0" indent="0" algn="l">
              <a:spcBef>
                <a:spcPts val="0"/>
              </a:spcBef>
              <a:buNone/>
              <a:defRPr sz="1999"/>
            </a:lvl6pPr>
            <a:lvl7pPr marL="0" indent="0" algn="l">
              <a:spcBef>
                <a:spcPts val="0"/>
              </a:spcBef>
              <a:buNone/>
              <a:defRPr sz="1999"/>
            </a:lvl7pPr>
            <a:lvl8pPr marL="0" indent="0" algn="l">
              <a:spcBef>
                <a:spcPts val="0"/>
              </a:spcBef>
              <a:buNone/>
              <a:defRPr sz="1999"/>
            </a:lvl8pPr>
            <a:lvl9pPr marL="0" indent="0" algn="l">
              <a:spcBef>
                <a:spcPts val="0"/>
              </a:spcBef>
              <a:buNone/>
              <a:defRPr sz="1999"/>
            </a:lvl9pPr>
          </a:lstStyle>
          <a:p>
            <a:r>
              <a:rPr lang="en-US"/>
              <a:t>[Month 00, 0000]</a:t>
            </a:r>
          </a:p>
        </p:txBody>
      </p:sp>
      <p:sp>
        <p:nvSpPr>
          <p:cNvPr id="6" name="Text Placeholder 4">
            <a:extLst>
              <a:ext uri="{FF2B5EF4-FFF2-40B4-BE49-F238E27FC236}">
                <a16:creationId xmlns:a16="http://schemas.microsoft.com/office/drawing/2014/main" id="{F1E892DE-B840-A64B-91A1-1B18F6037C3F}"/>
              </a:ext>
            </a:extLst>
          </p:cNvPr>
          <p:cNvSpPr>
            <a:spLocks noGrp="1"/>
          </p:cNvSpPr>
          <p:nvPr>
            <p:ph type="body" sz="quarter" idx="11" hasCustomPrompt="1"/>
          </p:nvPr>
        </p:nvSpPr>
        <p:spPr>
          <a:xfrm>
            <a:off x="365758" y="4937760"/>
            <a:ext cx="7543167" cy="685800"/>
          </a:xfrm>
        </p:spPr>
        <p:txBody>
          <a:bodyPr/>
          <a:lstStyle>
            <a:lvl1pPr marL="0" indent="0">
              <a:spcBef>
                <a:spcPts val="0"/>
              </a:spcBef>
              <a:buNone/>
              <a:defRPr b="0"/>
            </a:lvl1pPr>
            <a:lvl2pPr marL="0" indent="0">
              <a:spcBef>
                <a:spcPts val="0"/>
              </a:spcBef>
              <a:buNone/>
              <a:defRPr b="0"/>
            </a:lvl2pPr>
            <a:lvl3pPr marL="0" indent="0">
              <a:spcBef>
                <a:spcPts val="0"/>
              </a:spcBef>
              <a:buNone/>
              <a:defRPr b="0"/>
            </a:lvl3pPr>
            <a:lvl4pPr marL="0" indent="0">
              <a:spcBef>
                <a:spcPts val="0"/>
              </a:spcBef>
              <a:buNone/>
              <a:defRPr b="0"/>
            </a:lvl4pPr>
            <a:lvl5pPr marL="0" indent="0">
              <a:spcBef>
                <a:spcPts val="0"/>
              </a:spcBef>
              <a:buNone/>
              <a:defRPr b="0"/>
            </a:lvl5pPr>
            <a:lvl6pPr marL="0" indent="0">
              <a:spcBef>
                <a:spcPts val="0"/>
              </a:spcBef>
              <a:buNone/>
              <a:defRPr b="0"/>
            </a:lvl6pPr>
            <a:lvl7pPr marL="0" indent="0">
              <a:spcBef>
                <a:spcPts val="0"/>
              </a:spcBef>
              <a:buNone/>
              <a:defRPr b="0"/>
            </a:lvl7pPr>
            <a:lvl8pPr marL="0" indent="0">
              <a:spcBef>
                <a:spcPts val="0"/>
              </a:spcBef>
              <a:buNone/>
              <a:defRPr b="0"/>
            </a:lvl8pPr>
            <a:lvl9pPr marL="0" indent="0">
              <a:spcBef>
                <a:spcPts val="0"/>
              </a:spcBef>
              <a:buNone/>
              <a:defRPr b="0"/>
            </a:lvl9pPr>
          </a:lstStyle>
          <a:p>
            <a:pPr lvl="0"/>
            <a:r>
              <a:rPr lang="en-US"/>
              <a:t>[Presenter Name]</a:t>
            </a:r>
            <a:br>
              <a:rPr lang="en-US"/>
            </a:br>
            <a:r>
              <a:rPr lang="en-US"/>
              <a:t>[Title]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userDrawn="1"/>
        </p:nvPicPr>
        <p:blipFill>
          <a:blip r:embed="rId2"/>
          <a:stretch>
            <a:fillRect/>
          </a:stretch>
        </p:blipFill>
        <p:spPr bwMode="black">
          <a:xfrm>
            <a:off x="150689" y="5913096"/>
            <a:ext cx="3260486" cy="822960"/>
          </a:xfrm>
          <a:prstGeom prst="rect">
            <a:avLst/>
          </a:prstGeom>
          <a:noFill/>
        </p:spPr>
      </p:pic>
      <p:sp>
        <p:nvSpPr>
          <p:cNvPr id="8" name="Disclaimer">
            <a:extLst>
              <a:ext uri="{FF2B5EF4-FFF2-40B4-BE49-F238E27FC236}">
                <a16:creationId xmlns:a16="http://schemas.microsoft.com/office/drawing/2014/main" id="{F95EDC5C-ABEE-824D-9A00-482457322324}"/>
              </a:ext>
            </a:extLst>
          </p:cNvPr>
          <p:cNvSpPr txBox="1"/>
          <p:nvPr userDrawn="1"/>
        </p:nvSpPr>
        <p:spPr>
          <a:xfrm>
            <a:off x="8205216" y="6257290"/>
            <a:ext cx="3621659" cy="228600"/>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800" b="0"/>
              <a:t>Highly Confidential</a:t>
            </a:r>
          </a:p>
        </p:txBody>
      </p:sp>
    </p:spTree>
    <p:extLst>
      <p:ext uri="{BB962C8B-B14F-4D97-AF65-F5344CB8AC3E}">
        <p14:creationId xmlns:p14="http://schemas.microsoft.com/office/powerpoint/2010/main" val="1266137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498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0" y="365760"/>
            <a:ext cx="7543164" cy="457200"/>
          </a:xfrm>
        </p:spPr>
        <p:txBody>
          <a:bodyPr/>
          <a:lstStyle>
            <a:lvl1pPr marL="0" marR="0" indent="0" algn="l" defTabSz="914411"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p:ph type="ctrTitle" hasCustomPrompt="1"/>
          </p:nvPr>
        </p:nvSpPr>
        <p:spPr>
          <a:xfrm>
            <a:off x="365760" y="1554480"/>
            <a:ext cx="7543164" cy="2560320"/>
          </a:xfrm>
        </p:spPr>
        <p:txBody>
          <a:bodyPr anchor="t" anchorCtr="0"/>
          <a:lstStyle>
            <a:lvl1pPr algn="l">
              <a:defRPr sz="6000" b="0" spc="0" baseline="0"/>
            </a:lvl1pPr>
          </a:lstStyle>
          <a:p>
            <a:r>
              <a:rPr lang="en-US"/>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p:ph type="subTitle" idx="1" hasCustomPrompt="1"/>
          </p:nvPr>
        </p:nvSpPr>
        <p:spPr>
          <a:xfrm>
            <a:off x="365758" y="4343400"/>
            <a:ext cx="7543801" cy="457200"/>
          </a:xfrm>
        </p:spPr>
        <p:txBody>
          <a:bodyPr>
            <a:noAutofit/>
          </a:bodyPr>
          <a:lstStyle>
            <a:lvl1pPr marL="0" indent="0" algn="l">
              <a:spcBef>
                <a:spcPts val="0"/>
              </a:spcBef>
              <a:buNone/>
              <a:defRPr sz="2000" b="1"/>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r>
              <a:rPr lang="en-US"/>
              <a:t>[Month 00, 0000]</a:t>
            </a:r>
          </a:p>
        </p:txBody>
      </p:sp>
      <p:sp>
        <p:nvSpPr>
          <p:cNvPr id="5" name="Text Placeholder 4">
            <a:extLst>
              <a:ext uri="{FF2B5EF4-FFF2-40B4-BE49-F238E27FC236}">
                <a16:creationId xmlns:a16="http://schemas.microsoft.com/office/drawing/2014/main" id="{C7CE39BE-06F7-7349-BF12-45D065ED872B}"/>
              </a:ext>
            </a:extLst>
          </p:cNvPr>
          <p:cNvSpPr>
            <a:spLocks noGrp="1"/>
          </p:cNvSpPr>
          <p:nvPr>
            <p:ph type="body" sz="quarter" idx="11" hasCustomPrompt="1"/>
          </p:nvPr>
        </p:nvSpPr>
        <p:spPr>
          <a:xfrm>
            <a:off x="365759" y="4937760"/>
            <a:ext cx="7543166" cy="685800"/>
          </a:xfrm>
        </p:spPr>
        <p:txBody>
          <a:bodyPr/>
          <a:lstStyle>
            <a:lvl1pPr marL="0" indent="0">
              <a:spcBef>
                <a:spcPts val="0"/>
              </a:spcBef>
              <a:buNone/>
              <a:defRPr b="0"/>
            </a:lvl1pPr>
            <a:lvl2pPr marL="0" indent="0">
              <a:spcBef>
                <a:spcPts val="0"/>
              </a:spcBef>
              <a:buNone/>
              <a:defRPr b="0"/>
            </a:lvl2pPr>
            <a:lvl3pPr marL="0" indent="0">
              <a:spcBef>
                <a:spcPts val="0"/>
              </a:spcBef>
              <a:buNone/>
              <a:defRPr b="0"/>
            </a:lvl3pPr>
            <a:lvl4pPr marL="0" indent="0">
              <a:spcBef>
                <a:spcPts val="0"/>
              </a:spcBef>
              <a:buNone/>
              <a:defRPr b="0"/>
            </a:lvl4pPr>
            <a:lvl5pPr marL="0" indent="0">
              <a:spcBef>
                <a:spcPts val="0"/>
              </a:spcBef>
              <a:buNone/>
              <a:defRPr b="0"/>
            </a:lvl5pPr>
            <a:lvl6pPr marL="0" indent="0">
              <a:spcBef>
                <a:spcPts val="0"/>
              </a:spcBef>
              <a:buNone/>
              <a:defRPr b="0"/>
            </a:lvl6pPr>
            <a:lvl7pPr marL="0" indent="0">
              <a:spcBef>
                <a:spcPts val="0"/>
              </a:spcBef>
              <a:buNone/>
              <a:defRPr b="0"/>
            </a:lvl7pPr>
            <a:lvl8pPr marL="0" indent="0">
              <a:spcBef>
                <a:spcPts val="0"/>
              </a:spcBef>
              <a:buNone/>
              <a:defRPr b="0"/>
            </a:lvl8pPr>
            <a:lvl9pPr marL="0" indent="0">
              <a:spcBef>
                <a:spcPts val="0"/>
              </a:spcBef>
              <a:buNone/>
              <a:defRPr b="0"/>
            </a:lvl9pPr>
          </a:lstStyle>
          <a:p>
            <a:pPr lvl="0"/>
            <a:r>
              <a:rPr lang="en-US"/>
              <a:t>[Presenter Name]</a:t>
            </a:r>
            <a:br>
              <a:rPr lang="en-US"/>
            </a:br>
            <a:r>
              <a:rPr lang="en-US"/>
              <a:t>[Title]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150689" y="5913096"/>
            <a:ext cx="3260485" cy="822960"/>
          </a:xfrm>
          <a:prstGeom prst="rect">
            <a:avLst/>
          </a:prstGeom>
          <a:noFill/>
        </p:spPr>
      </p:pic>
      <p:sp>
        <p:nvSpPr>
          <p:cNvPr id="10" name="Disclaimer">
            <a:extLst>
              <a:ext uri="{FF2B5EF4-FFF2-40B4-BE49-F238E27FC236}">
                <a16:creationId xmlns:a16="http://schemas.microsoft.com/office/drawing/2014/main" id="{0411BC70-4820-DF40-90C3-6ACD451ADD60}"/>
              </a:ext>
            </a:extLst>
          </p:cNvPr>
          <p:cNvSpPr txBox="1"/>
          <p:nvPr/>
        </p:nvSpPr>
        <p:spPr>
          <a:xfrm>
            <a:off x="8205217" y="6257290"/>
            <a:ext cx="3621659" cy="228600"/>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800" b="0"/>
              <a:t>Highly Confidential</a:t>
            </a:r>
          </a:p>
        </p:txBody>
      </p:sp>
    </p:spTree>
    <p:extLst>
      <p:ext uri="{BB962C8B-B14F-4D97-AF65-F5344CB8AC3E}">
        <p14:creationId xmlns:p14="http://schemas.microsoft.com/office/powerpoint/2010/main" val="13200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Slide - Light Gray">
    <p:bg>
      <p:bgPr>
        <a:solidFill>
          <a:srgbClr val="EEE7E7"/>
        </a:solidFill>
        <a:effectLst/>
      </p:bgPr>
    </p:bg>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0" y="365760"/>
            <a:ext cx="7543164" cy="457200"/>
          </a:xfrm>
        </p:spPr>
        <p:txBody>
          <a:bodyPr/>
          <a:lstStyle>
            <a:lvl1pPr marL="0" marR="0" indent="0" algn="l" defTabSz="914411"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p:ph type="ctrTitle" hasCustomPrompt="1"/>
          </p:nvPr>
        </p:nvSpPr>
        <p:spPr>
          <a:xfrm>
            <a:off x="365760" y="1554480"/>
            <a:ext cx="7543164" cy="2560320"/>
          </a:xfrm>
        </p:spPr>
        <p:txBody>
          <a:bodyPr anchor="t" anchorCtr="0"/>
          <a:lstStyle>
            <a:lvl1pPr algn="l">
              <a:defRPr sz="6000" b="0" spc="0" baseline="0"/>
            </a:lvl1pPr>
          </a:lstStyle>
          <a:p>
            <a:r>
              <a:rPr lang="en-US"/>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p:ph type="subTitle" idx="1" hasCustomPrompt="1"/>
          </p:nvPr>
        </p:nvSpPr>
        <p:spPr>
          <a:xfrm>
            <a:off x="365758" y="4343400"/>
            <a:ext cx="7543801" cy="457200"/>
          </a:xfrm>
        </p:spPr>
        <p:txBody>
          <a:bodyPr>
            <a:noAutofit/>
          </a:bodyPr>
          <a:lstStyle>
            <a:lvl1pPr marL="0" indent="0" algn="l">
              <a:spcBef>
                <a:spcPts val="0"/>
              </a:spcBef>
              <a:buNone/>
              <a:defRPr sz="2000" b="1"/>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r>
              <a:rPr lang="en-US"/>
              <a:t>[Month 00, 0000]</a:t>
            </a:r>
          </a:p>
        </p:txBody>
      </p:sp>
      <p:sp>
        <p:nvSpPr>
          <p:cNvPr id="6" name="Text Placeholder 4">
            <a:extLst>
              <a:ext uri="{FF2B5EF4-FFF2-40B4-BE49-F238E27FC236}">
                <a16:creationId xmlns:a16="http://schemas.microsoft.com/office/drawing/2014/main" id="{F1E892DE-B840-A64B-91A1-1B18F6037C3F}"/>
              </a:ext>
            </a:extLst>
          </p:cNvPr>
          <p:cNvSpPr>
            <a:spLocks noGrp="1"/>
          </p:cNvSpPr>
          <p:nvPr>
            <p:ph type="body" sz="quarter" idx="11" hasCustomPrompt="1"/>
          </p:nvPr>
        </p:nvSpPr>
        <p:spPr>
          <a:xfrm>
            <a:off x="365759" y="4937760"/>
            <a:ext cx="7543166" cy="685800"/>
          </a:xfrm>
        </p:spPr>
        <p:txBody>
          <a:bodyPr/>
          <a:lstStyle>
            <a:lvl1pPr marL="0" indent="0">
              <a:spcBef>
                <a:spcPts val="0"/>
              </a:spcBef>
              <a:buNone/>
              <a:defRPr b="0"/>
            </a:lvl1pPr>
            <a:lvl2pPr marL="0" indent="0">
              <a:spcBef>
                <a:spcPts val="0"/>
              </a:spcBef>
              <a:buNone/>
              <a:defRPr b="0"/>
            </a:lvl2pPr>
            <a:lvl3pPr marL="0" indent="0">
              <a:spcBef>
                <a:spcPts val="0"/>
              </a:spcBef>
              <a:buNone/>
              <a:defRPr b="0"/>
            </a:lvl3pPr>
            <a:lvl4pPr marL="0" indent="0">
              <a:spcBef>
                <a:spcPts val="0"/>
              </a:spcBef>
              <a:buNone/>
              <a:defRPr b="0"/>
            </a:lvl4pPr>
            <a:lvl5pPr marL="0" indent="0">
              <a:spcBef>
                <a:spcPts val="0"/>
              </a:spcBef>
              <a:buNone/>
              <a:defRPr b="0"/>
            </a:lvl5pPr>
            <a:lvl6pPr marL="0" indent="0">
              <a:spcBef>
                <a:spcPts val="0"/>
              </a:spcBef>
              <a:buNone/>
              <a:defRPr b="0"/>
            </a:lvl6pPr>
            <a:lvl7pPr marL="0" indent="0">
              <a:spcBef>
                <a:spcPts val="0"/>
              </a:spcBef>
              <a:buNone/>
              <a:defRPr b="0"/>
            </a:lvl7pPr>
            <a:lvl8pPr marL="0" indent="0">
              <a:spcBef>
                <a:spcPts val="0"/>
              </a:spcBef>
              <a:buNone/>
              <a:defRPr b="0"/>
            </a:lvl8pPr>
            <a:lvl9pPr marL="0" indent="0">
              <a:spcBef>
                <a:spcPts val="0"/>
              </a:spcBef>
              <a:buNone/>
              <a:defRPr b="0"/>
            </a:lvl9pPr>
          </a:lstStyle>
          <a:p>
            <a:pPr lvl="0"/>
            <a:r>
              <a:rPr lang="en-US"/>
              <a:t>[Presenter Name]</a:t>
            </a:r>
            <a:br>
              <a:rPr lang="en-US"/>
            </a:br>
            <a:r>
              <a:rPr lang="en-US"/>
              <a:t>[Title]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150689" y="5913096"/>
            <a:ext cx="3260485" cy="822960"/>
          </a:xfrm>
          <a:prstGeom prst="rect">
            <a:avLst/>
          </a:prstGeom>
          <a:noFill/>
        </p:spPr>
      </p:pic>
      <p:sp>
        <p:nvSpPr>
          <p:cNvPr id="8" name="Disclaimer">
            <a:extLst>
              <a:ext uri="{FF2B5EF4-FFF2-40B4-BE49-F238E27FC236}">
                <a16:creationId xmlns:a16="http://schemas.microsoft.com/office/drawing/2014/main" id="{F95EDC5C-ABEE-824D-9A00-482457322324}"/>
              </a:ext>
            </a:extLst>
          </p:cNvPr>
          <p:cNvSpPr txBox="1"/>
          <p:nvPr/>
        </p:nvSpPr>
        <p:spPr>
          <a:xfrm>
            <a:off x="8205217" y="6257290"/>
            <a:ext cx="3621659" cy="228600"/>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800" b="0"/>
              <a:t>Highly Confidential</a:t>
            </a:r>
          </a:p>
        </p:txBody>
      </p:sp>
    </p:spTree>
    <p:extLst>
      <p:ext uri="{BB962C8B-B14F-4D97-AF65-F5344CB8AC3E}">
        <p14:creationId xmlns:p14="http://schemas.microsoft.com/office/powerpoint/2010/main" val="16725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rIns="0" numCol="2" spcCol="301752"/>
          <a:lstStyle>
            <a:lvl1pPr marL="411486" indent="-411486">
              <a:buFont typeface="+mj-lt"/>
              <a:buAutoNum type="arabicPeriod"/>
              <a:tabLst/>
              <a:defRPr/>
            </a:lvl1pPr>
            <a:lvl2pPr marL="640088" indent="-228604">
              <a:tabLst/>
              <a:defRPr/>
            </a:lvl2pPr>
            <a:lvl3pPr marL="868692" indent="-228604">
              <a:tabLst/>
              <a:defRPr/>
            </a:lvl3pPr>
            <a:lvl4pPr marL="1097294" indent="-228604">
              <a:tabLst/>
              <a:defRPr/>
            </a:lvl4pPr>
            <a:lvl5pPr marL="1325897" indent="-228604">
              <a:tabLst/>
              <a:defRPr/>
            </a:lvl5pPr>
            <a:lvl6pPr marL="1554499" indent="-228604">
              <a:tabLst/>
              <a:defRPr/>
            </a:lvl6pPr>
            <a:lvl7pPr marL="1783103" indent="-228604">
              <a:tabLst/>
              <a:defRPr/>
            </a:lvl7pPr>
            <a:lvl8pPr marL="2011705" indent="-228604">
              <a:tabLst/>
              <a:defRPr/>
            </a:lvl8pPr>
            <a:lvl9pPr marL="2240309" indent="-228604">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02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0409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59" y="1554480"/>
            <a:ext cx="557784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8401" y="1554480"/>
            <a:ext cx="5577840"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173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362102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5488" y="1554480"/>
            <a:ext cx="362102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05216" y="1554480"/>
            <a:ext cx="362102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0235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99">
          <p15:clr>
            <a:srgbClr val="FBAE40"/>
          </p15:clr>
        </p15:guide>
        <p15:guide id="2" pos="2512">
          <p15:clr>
            <a:srgbClr val="FBAE40"/>
          </p15:clr>
        </p15:guide>
        <p15:guide id="3" pos="4981">
          <p15:clr>
            <a:srgbClr val="FBAE40"/>
          </p15:clr>
        </p15:guide>
        <p15:guide id="4" pos="516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Amber Photo A">
    <p:bg>
      <p:bgPr>
        <a:solidFill>
          <a:srgbClr val="FFAC25"/>
        </a:solidFill>
        <a:effectLst/>
      </p:bgPr>
    </p:bg>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AC25"/>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chemeClr val="tx1"/>
                </a:solidFill>
              </a:defRPr>
            </a:lvl1pPr>
            <a:lvl2pPr marL="0" indent="0">
              <a:lnSpc>
                <a:spcPct val="80000"/>
              </a:lnSpc>
              <a:spcBef>
                <a:spcPts val="0"/>
              </a:spcBef>
              <a:buFontTx/>
              <a:buNone/>
              <a:defRPr sz="12000" b="1">
                <a:solidFill>
                  <a:schemeClr val="tx1"/>
                </a:solidFill>
              </a:defRPr>
            </a:lvl2pPr>
            <a:lvl3pPr marL="0" indent="0">
              <a:lnSpc>
                <a:spcPct val="80000"/>
              </a:lnSpc>
              <a:spcBef>
                <a:spcPts val="0"/>
              </a:spcBef>
              <a:buFontTx/>
              <a:buNone/>
              <a:defRPr sz="12000" b="1">
                <a:solidFill>
                  <a:schemeClr val="tx1"/>
                </a:solidFill>
              </a:defRPr>
            </a:lvl3pPr>
            <a:lvl4pPr marL="0" indent="0">
              <a:lnSpc>
                <a:spcPct val="80000"/>
              </a:lnSpc>
              <a:spcBef>
                <a:spcPts val="0"/>
              </a:spcBef>
              <a:buFontTx/>
              <a:buNone/>
              <a:defRPr sz="12000" b="1">
                <a:solidFill>
                  <a:schemeClr val="tx1"/>
                </a:solidFill>
              </a:defRPr>
            </a:lvl4pPr>
            <a:lvl5pPr marL="0" indent="0">
              <a:lnSpc>
                <a:spcPct val="80000"/>
              </a:lnSpc>
              <a:spcBef>
                <a:spcPts val="0"/>
              </a:spcBef>
              <a:buFontTx/>
              <a:buNone/>
              <a:defRPr sz="12000" b="1">
                <a:solidFill>
                  <a:schemeClr val="tx1"/>
                </a:solidFill>
              </a:defRPr>
            </a:lvl5pPr>
            <a:lvl6pPr marL="0" indent="0">
              <a:lnSpc>
                <a:spcPct val="80000"/>
              </a:lnSpc>
              <a:spcBef>
                <a:spcPts val="0"/>
              </a:spcBef>
              <a:buFontTx/>
              <a:buNone/>
              <a:defRPr sz="12000" b="1">
                <a:solidFill>
                  <a:schemeClr val="tx1"/>
                </a:solidFill>
              </a:defRPr>
            </a:lvl6pPr>
            <a:lvl7pPr marL="0" indent="0">
              <a:lnSpc>
                <a:spcPct val="80000"/>
              </a:lnSpc>
              <a:spcBef>
                <a:spcPts val="0"/>
              </a:spcBef>
              <a:buFontTx/>
              <a:buNone/>
              <a:defRPr sz="12000" b="1">
                <a:solidFill>
                  <a:schemeClr val="tx1"/>
                </a:solidFill>
              </a:defRPr>
            </a:lvl7pPr>
            <a:lvl8pPr marL="0" indent="0">
              <a:lnSpc>
                <a:spcPct val="80000"/>
              </a:lnSpc>
              <a:spcBef>
                <a:spcPts val="0"/>
              </a:spcBef>
              <a:buFontTx/>
              <a:buNone/>
              <a:defRPr sz="12000" b="1">
                <a:solidFill>
                  <a:schemeClr val="tx1"/>
                </a:solidFill>
              </a:defRPr>
            </a:lvl8pPr>
            <a:lvl9pPr marL="0" indent="0">
              <a:lnSpc>
                <a:spcPct val="80000"/>
              </a:lnSpc>
              <a:spcBef>
                <a:spcPts val="0"/>
              </a:spcBef>
              <a:buFontTx/>
              <a:buNone/>
              <a:defRPr sz="12000" b="1">
                <a:solidFill>
                  <a:schemeClr val="tx1"/>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BFBFBF"/>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spTree>
    <p:extLst>
      <p:ext uri="{BB962C8B-B14F-4D97-AF65-F5344CB8AC3E}">
        <p14:creationId xmlns:p14="http://schemas.microsoft.com/office/powerpoint/2010/main" val="35793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2642617"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02003" y="1554480"/>
            <a:ext cx="2641598"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8400" y="1554480"/>
            <a:ext cx="2641600"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3623" y="1554480"/>
            <a:ext cx="2642617"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551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0">
          <p15:clr>
            <a:srgbClr val="FBAE40"/>
          </p15:clr>
        </p15:guide>
        <p15:guide id="2" pos="1897">
          <p15:clr>
            <a:srgbClr val="FBAE40"/>
          </p15:clr>
        </p15:guide>
        <p15:guide id="3" pos="5600">
          <p15:clr>
            <a:srgbClr val="FBAE40"/>
          </p15:clr>
        </p15:guide>
        <p15:guide id="4" pos="5785">
          <p15:clr>
            <a:srgbClr val="FBAE40"/>
          </p15:clr>
        </p15:guide>
        <p15:guide id="5" pos="3744">
          <p15:clr>
            <a:srgbClr val="FBAE40"/>
          </p15:clr>
        </p15:guide>
        <p15:guide id="6" pos="393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1" y="1554480"/>
            <a:ext cx="3618992"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6503" y="1554480"/>
            <a:ext cx="7539737"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786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1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7539737"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07249" y="1554480"/>
            <a:ext cx="3618992"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4">
            <a:extLst>
              <a:ext uri="{FF2B5EF4-FFF2-40B4-BE49-F238E27FC236}">
                <a16:creationId xmlns:a16="http://schemas.microsoft.com/office/drawing/2014/main" id="{67FB1D32-3E1C-554A-A887-047CEBF6A06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604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80">
          <p15:clr>
            <a:srgbClr val="FBAE40"/>
          </p15:clr>
        </p15:guide>
        <p15:guide id="4" pos="516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2106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Statement - Amber">
    <p:bg>
      <p:bgPr>
        <a:gradFill>
          <a:gsLst>
            <a:gs pos="0">
              <a:srgbClr val="FFFBF4"/>
            </a:gs>
            <a:gs pos="100000">
              <a:srgbClr val="FFECCD"/>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9455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Statement - Peach">
    <p:bg>
      <p:bgPr>
        <a:gradFill>
          <a:gsLst>
            <a:gs pos="0">
              <a:srgbClr val="FFF7F3"/>
            </a:gs>
            <a:gs pos="100000">
              <a:srgbClr val="FEDCC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287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Statement - Olive">
    <p:bg>
      <p:bgPr>
        <a:gradFill>
          <a:gsLst>
            <a:gs pos="0">
              <a:srgbClr val="FAF6F3"/>
            </a:gs>
            <a:gs pos="100000">
              <a:srgbClr val="EAD5C9"/>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50622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g Statement - Almond">
    <p:bg>
      <p:bgPr>
        <a:gradFill>
          <a:gsLst>
            <a:gs pos="0">
              <a:srgbClr val="F8F3F1"/>
            </a:gs>
            <a:gs pos="100000">
              <a:srgbClr val="DFCBC3"/>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44982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ig Statement - Sienna">
    <p:bg>
      <p:bgPr>
        <a:gradFill>
          <a:gsLst>
            <a:gs pos="0">
              <a:srgbClr val="F5F0F0"/>
            </a:gs>
            <a:gs pos="100000">
              <a:srgbClr val="DAC5C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57672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ig Statement - Chocolate">
    <p:bg>
      <p:bgPr>
        <a:gradFill>
          <a:gsLst>
            <a:gs pos="0">
              <a:srgbClr val="F6F4F3"/>
            </a:gs>
            <a:gs pos="100000">
              <a:srgbClr val="D2CA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3496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Amber Photo B">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rgbClr val="C37900"/>
                </a:solidFill>
              </a:defRPr>
            </a:lvl1pPr>
            <a:lvl2pPr marL="0" indent="0">
              <a:lnSpc>
                <a:spcPct val="80000"/>
              </a:lnSpc>
              <a:spcBef>
                <a:spcPts val="0"/>
              </a:spcBef>
              <a:buFontTx/>
              <a:buNone/>
              <a:defRPr sz="12000" b="1">
                <a:solidFill>
                  <a:srgbClr val="C37900"/>
                </a:solidFill>
              </a:defRPr>
            </a:lvl2pPr>
            <a:lvl3pPr marL="0" indent="0">
              <a:lnSpc>
                <a:spcPct val="80000"/>
              </a:lnSpc>
              <a:spcBef>
                <a:spcPts val="0"/>
              </a:spcBef>
              <a:buFontTx/>
              <a:buNone/>
              <a:defRPr sz="12000" b="1">
                <a:solidFill>
                  <a:srgbClr val="C37900"/>
                </a:solidFill>
              </a:defRPr>
            </a:lvl3pPr>
            <a:lvl4pPr marL="0" indent="0">
              <a:lnSpc>
                <a:spcPct val="80000"/>
              </a:lnSpc>
              <a:spcBef>
                <a:spcPts val="0"/>
              </a:spcBef>
              <a:buFontTx/>
              <a:buNone/>
              <a:defRPr sz="12000" b="1">
                <a:solidFill>
                  <a:srgbClr val="C37900"/>
                </a:solidFill>
              </a:defRPr>
            </a:lvl4pPr>
            <a:lvl5pPr marL="0" indent="0">
              <a:lnSpc>
                <a:spcPct val="80000"/>
              </a:lnSpc>
              <a:spcBef>
                <a:spcPts val="0"/>
              </a:spcBef>
              <a:buFontTx/>
              <a:buNone/>
              <a:defRPr sz="12000" b="1">
                <a:solidFill>
                  <a:srgbClr val="C37900"/>
                </a:solidFill>
              </a:defRPr>
            </a:lvl5pPr>
            <a:lvl6pPr marL="0" indent="0">
              <a:lnSpc>
                <a:spcPct val="80000"/>
              </a:lnSpc>
              <a:spcBef>
                <a:spcPts val="0"/>
              </a:spcBef>
              <a:buFontTx/>
              <a:buNone/>
              <a:defRPr sz="12000" b="1">
                <a:solidFill>
                  <a:srgbClr val="C37900"/>
                </a:solidFill>
              </a:defRPr>
            </a:lvl6pPr>
            <a:lvl7pPr marL="0" indent="0">
              <a:lnSpc>
                <a:spcPct val="80000"/>
              </a:lnSpc>
              <a:spcBef>
                <a:spcPts val="0"/>
              </a:spcBef>
              <a:buFontTx/>
              <a:buNone/>
              <a:defRPr sz="12000" b="1">
                <a:solidFill>
                  <a:srgbClr val="C37900"/>
                </a:solidFill>
              </a:defRPr>
            </a:lvl7pPr>
            <a:lvl8pPr marL="0" indent="0">
              <a:lnSpc>
                <a:spcPct val="80000"/>
              </a:lnSpc>
              <a:spcBef>
                <a:spcPts val="0"/>
              </a:spcBef>
              <a:buFontTx/>
              <a:buNone/>
              <a:defRPr sz="12000" b="1">
                <a:solidFill>
                  <a:srgbClr val="C37900"/>
                </a:solidFill>
              </a:defRPr>
            </a:lvl8pPr>
            <a:lvl9pPr marL="0" indent="0">
              <a:lnSpc>
                <a:spcPct val="80000"/>
              </a:lnSpc>
              <a:spcBef>
                <a:spcPts val="0"/>
              </a:spcBef>
              <a:buFontTx/>
              <a:buNone/>
              <a:defRPr sz="12000" b="1">
                <a:solidFill>
                  <a:srgbClr val="C37900"/>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F2F2F2"/>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spTree>
    <p:extLst>
      <p:ext uri="{BB962C8B-B14F-4D97-AF65-F5344CB8AC3E}">
        <p14:creationId xmlns:p14="http://schemas.microsoft.com/office/powerpoint/2010/main" val="177290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ig Statement - Mint">
    <p:bg>
      <p:bgPr>
        <a:gradFill>
          <a:gsLst>
            <a:gs pos="0">
              <a:srgbClr val="F2FFF9"/>
            </a:gs>
            <a:gs pos="100000">
              <a:srgbClr val="C5FF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28404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Statement - Aqua">
    <p:bg>
      <p:bgPr>
        <a:gradFill>
          <a:gsLst>
            <a:gs pos="0">
              <a:srgbClr val="EFFCFE"/>
            </a:gs>
            <a:gs pos="100000">
              <a:srgbClr val="C0F2FB"/>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546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ig Statemnent - Light Gray">
    <p:bg>
      <p:bgPr>
        <a:solidFill>
          <a:srgbClr val="EEE7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1"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4">
              <a:spcBef>
                <a:spcPts val="1200"/>
              </a:spcBef>
              <a:defRPr/>
            </a:lvl2pPr>
            <a:lvl3pPr marL="457206">
              <a:defRPr/>
            </a:lvl3pPr>
            <a:lvl4pPr marL="685809">
              <a:defRPr/>
            </a:lvl4pPr>
            <a:lvl5pPr marL="914411">
              <a:defRPr/>
            </a:lvl5pPr>
            <a:lvl6pPr marL="1143015">
              <a:defRPr/>
            </a:lvl6pPr>
            <a:lvl7pPr marL="1371617">
              <a:defRPr/>
            </a:lvl7pPr>
            <a:lvl8pPr marL="1600221">
              <a:defRPr/>
            </a:lvl8pPr>
            <a:lvl9pPr marL="1828823">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7281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and One Pictur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1" y="365760"/>
            <a:ext cx="5428489"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1" y="1554480"/>
            <a:ext cx="5428489"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6858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4">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2601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and Two Pic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1" y="365760"/>
            <a:ext cx="5428489"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1" y="1554480"/>
            <a:ext cx="5428489"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29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29000"/>
            <a:ext cx="6096000" cy="3429000"/>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5">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774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and Three Pic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1" y="365760"/>
            <a:ext cx="5428489"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1" y="1554480"/>
            <a:ext cx="5428489"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29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29000"/>
            <a:ext cx="3044953" cy="3429000"/>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8" name="Picture Placeholder 5">
            <a:extLst>
              <a:ext uri="{FF2B5EF4-FFF2-40B4-BE49-F238E27FC236}">
                <a16:creationId xmlns:a16="http://schemas.microsoft.com/office/drawing/2014/main" id="{C2AB3B13-24B5-EA40-92B2-665869E4657A}"/>
              </a:ext>
            </a:extLst>
          </p:cNvPr>
          <p:cNvSpPr>
            <a:spLocks noGrp="1"/>
          </p:cNvSpPr>
          <p:nvPr>
            <p:ph type="pic" sz="quarter" idx="15"/>
          </p:nvPr>
        </p:nvSpPr>
        <p:spPr>
          <a:xfrm>
            <a:off x="9140952" y="3429000"/>
            <a:ext cx="3051049" cy="3429000"/>
          </a:xfrm>
          <a:solidFill>
            <a:srgbClr val="BFBFBF"/>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6">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774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and Four Pic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1" y="365760"/>
            <a:ext cx="5428489"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1" y="1554480"/>
            <a:ext cx="5428489"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29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29000"/>
            <a:ext cx="3044953" cy="3429000"/>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8" name="Picture Placeholder 5">
            <a:extLst>
              <a:ext uri="{FF2B5EF4-FFF2-40B4-BE49-F238E27FC236}">
                <a16:creationId xmlns:a16="http://schemas.microsoft.com/office/drawing/2014/main" id="{C2AB3B13-24B5-EA40-92B2-665869E4657A}"/>
              </a:ext>
            </a:extLst>
          </p:cNvPr>
          <p:cNvSpPr>
            <a:spLocks noGrp="1"/>
          </p:cNvSpPr>
          <p:nvPr>
            <p:ph type="pic" sz="quarter" idx="15"/>
          </p:nvPr>
        </p:nvSpPr>
        <p:spPr>
          <a:xfrm>
            <a:off x="9140952" y="3429000"/>
            <a:ext cx="3051049" cy="1719072"/>
          </a:xfrm>
          <a:solidFill>
            <a:srgbClr val="BFBFBF"/>
          </a:solidFill>
        </p:spPr>
        <p:txBody>
          <a:bodyPr anchor="ctr" anchorCtr="0">
            <a:normAutofit/>
          </a:bodyPr>
          <a:lstStyle>
            <a:lvl1pPr marL="0" indent="0" algn="ctr">
              <a:buFontTx/>
              <a:buNone/>
              <a:defRPr sz="1200"/>
            </a:lvl1pPr>
          </a:lstStyle>
          <a:p>
            <a:r>
              <a:rPr lang="en-US"/>
              <a:t>Click icon to add picture</a:t>
            </a:r>
          </a:p>
        </p:txBody>
      </p:sp>
      <p:sp>
        <p:nvSpPr>
          <p:cNvPr id="9" name="Picture Placeholder 6">
            <a:extLst>
              <a:ext uri="{FF2B5EF4-FFF2-40B4-BE49-F238E27FC236}">
                <a16:creationId xmlns:a16="http://schemas.microsoft.com/office/drawing/2014/main" id="{A26BC3F3-33EB-F346-B70E-DE269C6819EE}"/>
              </a:ext>
            </a:extLst>
          </p:cNvPr>
          <p:cNvSpPr>
            <a:spLocks noGrp="1"/>
          </p:cNvSpPr>
          <p:nvPr>
            <p:ph type="pic" sz="quarter" idx="16"/>
          </p:nvPr>
        </p:nvSpPr>
        <p:spPr>
          <a:xfrm>
            <a:off x="9140952" y="5148072"/>
            <a:ext cx="3051049" cy="1709928"/>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7">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907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Pictures an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p>
            <a:r>
              <a:rPr lang="en-US"/>
              <a:t>[Slide title]</a:t>
            </a:r>
          </a:p>
        </p:txBody>
      </p:sp>
      <p:sp>
        <p:nvSpPr>
          <p:cNvPr id="9" name="Picture Placeholder 2">
            <a:extLst>
              <a:ext uri="{FF2B5EF4-FFF2-40B4-BE49-F238E27FC236}">
                <a16:creationId xmlns:a16="http://schemas.microsoft.com/office/drawing/2014/main" id="{6B9E9C5D-8364-0D47-AF90-417652D3C169}"/>
              </a:ext>
            </a:extLst>
          </p:cNvPr>
          <p:cNvSpPr>
            <a:spLocks noGrp="1"/>
          </p:cNvSpPr>
          <p:nvPr>
            <p:ph type="pic" sz="quarter" idx="16"/>
          </p:nvPr>
        </p:nvSpPr>
        <p:spPr>
          <a:xfrm>
            <a:off x="365125" y="1552575"/>
            <a:ext cx="2642617"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17" name="Text Placeholder 3">
            <a:extLst>
              <a:ext uri="{FF2B5EF4-FFF2-40B4-BE49-F238E27FC236}">
                <a16:creationId xmlns:a16="http://schemas.microsoft.com/office/drawing/2014/main" id="{D8A87F8F-2D9A-B243-A5FB-6E555C2704C5}"/>
              </a:ext>
            </a:extLst>
          </p:cNvPr>
          <p:cNvSpPr>
            <a:spLocks noGrp="1"/>
          </p:cNvSpPr>
          <p:nvPr>
            <p:ph type="body" sz="quarter" idx="17"/>
          </p:nvPr>
        </p:nvSpPr>
        <p:spPr>
          <a:xfrm>
            <a:off x="365760" y="3474720"/>
            <a:ext cx="2642617"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4">
            <a:extLst>
              <a:ext uri="{FF2B5EF4-FFF2-40B4-BE49-F238E27FC236}">
                <a16:creationId xmlns:a16="http://schemas.microsoft.com/office/drawing/2014/main" id="{5797D6E4-4FD3-FB41-AC2F-B0BC44660939}"/>
              </a:ext>
            </a:extLst>
          </p:cNvPr>
          <p:cNvSpPr>
            <a:spLocks noGrp="1"/>
          </p:cNvSpPr>
          <p:nvPr>
            <p:ph type="pic" sz="quarter" idx="18"/>
          </p:nvPr>
        </p:nvSpPr>
        <p:spPr>
          <a:xfrm>
            <a:off x="3301998" y="1552575"/>
            <a:ext cx="2642617"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5" name="Text Placeholder 5">
            <a:extLst>
              <a:ext uri="{FF2B5EF4-FFF2-40B4-BE49-F238E27FC236}">
                <a16:creationId xmlns:a16="http://schemas.microsoft.com/office/drawing/2014/main" id="{A8504504-7E85-584D-A20B-448D0D56BBE5}"/>
              </a:ext>
            </a:extLst>
          </p:cNvPr>
          <p:cNvSpPr>
            <a:spLocks noGrp="1"/>
          </p:cNvSpPr>
          <p:nvPr>
            <p:ph type="body" sz="quarter" idx="21"/>
          </p:nvPr>
        </p:nvSpPr>
        <p:spPr>
          <a:xfrm>
            <a:off x="3302000" y="3474720"/>
            <a:ext cx="2642617"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6">
            <a:extLst>
              <a:ext uri="{FF2B5EF4-FFF2-40B4-BE49-F238E27FC236}">
                <a16:creationId xmlns:a16="http://schemas.microsoft.com/office/drawing/2014/main" id="{8B42205D-9591-3C43-8A71-9811FC49A762}"/>
              </a:ext>
            </a:extLst>
          </p:cNvPr>
          <p:cNvSpPr>
            <a:spLocks noGrp="1"/>
          </p:cNvSpPr>
          <p:nvPr>
            <p:ph type="pic" sz="quarter" idx="19"/>
          </p:nvPr>
        </p:nvSpPr>
        <p:spPr>
          <a:xfrm>
            <a:off x="6248400" y="1552575"/>
            <a:ext cx="2642617"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7" name="Text Placeholder 7">
            <a:extLst>
              <a:ext uri="{FF2B5EF4-FFF2-40B4-BE49-F238E27FC236}">
                <a16:creationId xmlns:a16="http://schemas.microsoft.com/office/drawing/2014/main" id="{0BC915BB-BDF2-BD44-8C3A-2C34D2A9A632}"/>
              </a:ext>
            </a:extLst>
          </p:cNvPr>
          <p:cNvSpPr>
            <a:spLocks noGrp="1"/>
          </p:cNvSpPr>
          <p:nvPr>
            <p:ph type="body" sz="quarter" idx="22"/>
          </p:nvPr>
        </p:nvSpPr>
        <p:spPr>
          <a:xfrm>
            <a:off x="6248400" y="3474720"/>
            <a:ext cx="2642617"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8">
            <a:extLst>
              <a:ext uri="{FF2B5EF4-FFF2-40B4-BE49-F238E27FC236}">
                <a16:creationId xmlns:a16="http://schemas.microsoft.com/office/drawing/2014/main" id="{DD93C7F7-3C80-DA48-9BC2-95DD73DF8782}"/>
              </a:ext>
            </a:extLst>
          </p:cNvPr>
          <p:cNvSpPr>
            <a:spLocks noGrp="1"/>
          </p:cNvSpPr>
          <p:nvPr>
            <p:ph type="pic" sz="quarter" idx="20"/>
          </p:nvPr>
        </p:nvSpPr>
        <p:spPr>
          <a:xfrm>
            <a:off x="9183623" y="1552575"/>
            <a:ext cx="2642617"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9" name="Text Placeholder 9">
            <a:extLst>
              <a:ext uri="{FF2B5EF4-FFF2-40B4-BE49-F238E27FC236}">
                <a16:creationId xmlns:a16="http://schemas.microsoft.com/office/drawing/2014/main" id="{0A585D99-3BCE-844A-8969-7E2EFD217B54}"/>
              </a:ext>
            </a:extLst>
          </p:cNvPr>
          <p:cNvSpPr>
            <a:spLocks noGrp="1"/>
          </p:cNvSpPr>
          <p:nvPr>
            <p:ph type="body" sz="quarter" idx="23"/>
          </p:nvPr>
        </p:nvSpPr>
        <p:spPr>
          <a:xfrm>
            <a:off x="9182100" y="3474720"/>
            <a:ext cx="2642617"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0">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7562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0">
          <p15:clr>
            <a:srgbClr val="FBAE40"/>
          </p15:clr>
        </p15:guide>
        <p15:guide id="2" pos="1897">
          <p15:clr>
            <a:srgbClr val="FBAE40"/>
          </p15:clr>
        </p15:guide>
        <p15:guide id="3" pos="5600">
          <p15:clr>
            <a:srgbClr val="FBAE40"/>
          </p15:clr>
        </p15:guide>
        <p15:guide id="4" pos="5785">
          <p15:clr>
            <a:srgbClr val="FBAE40"/>
          </p15:clr>
        </p15:guide>
        <p15:guide id="5" pos="3744">
          <p15:clr>
            <a:srgbClr val="FBAE40"/>
          </p15:clr>
        </p15:guide>
        <p15:guide id="6" pos="3936">
          <p15:clr>
            <a:srgbClr val="FBAE40"/>
          </p15:clr>
        </p15:guide>
        <p15:guide id="7" orient="horz" pos="2074">
          <p15:clr>
            <a:srgbClr val="FBAE40"/>
          </p15:clr>
        </p15:guide>
        <p15:guide id="8" orient="horz" pos="218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itle and One Pictur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25E4DD-7BAF-CF43-9AF5-512CC54177DD}"/>
              </a:ext>
            </a:extLst>
          </p:cNvPr>
          <p:cNvSpPr>
            <a:spLocks noGrp="1"/>
          </p:cNvSpPr>
          <p:nvPr>
            <p:ph type="pic" sz="quarter" idx="13"/>
          </p:nvPr>
        </p:nvSpPr>
        <p:spPr>
          <a:xfrm>
            <a:off x="0" y="0"/>
            <a:ext cx="12192000" cy="6858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2" name="Title 2">
            <a:extLst>
              <a:ext uri="{FF2B5EF4-FFF2-40B4-BE49-F238E27FC236}">
                <a16:creationId xmlns:a16="http://schemas.microsoft.com/office/drawing/2014/main" id="{ADC9E62E-3AF4-C24D-8B08-8A7FCB7EDCE0}"/>
              </a:ext>
            </a:extLst>
          </p:cNvPr>
          <p:cNvSpPr>
            <a:spLocks noGrp="1"/>
          </p:cNvSpPr>
          <p:nvPr>
            <p:ph type="title" hasCustomPrompt="1"/>
          </p:nvPr>
        </p:nvSpPr>
        <p:spPr/>
        <p:txBody>
          <a:bodyPr/>
          <a:lstStyle/>
          <a:p>
            <a:r>
              <a:rPr lang="en-US"/>
              <a:t>[Slide title]</a:t>
            </a:r>
          </a:p>
        </p:txBody>
      </p:sp>
      <p:sp>
        <p:nvSpPr>
          <p:cNvPr id="3" name="Slide Number Placeholder 3">
            <a:extLst>
              <a:ext uri="{FF2B5EF4-FFF2-40B4-BE49-F238E27FC236}">
                <a16:creationId xmlns:a16="http://schemas.microsoft.com/office/drawing/2014/main" id="{EE3D7CA1-C89E-E24C-B557-52A1F9AEBF30}"/>
              </a:ext>
            </a:extLst>
          </p:cNvPr>
          <p:cNvSpPr>
            <a:spLocks noGrp="1"/>
          </p:cNvSpPr>
          <p:nvPr>
            <p:ph type="sldNum" sz="quarter" idx="10"/>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6125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8935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each">
    <p:bg>
      <p:bgPr>
        <a:solidFill>
          <a:srgbClr val="DF603A"/>
        </a:soli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1554480"/>
            <a:ext cx="7540371" cy="2743200"/>
          </a:xfrm>
        </p:spPr>
        <p:txBody>
          <a:bodyPr anchor="t" anchorCtr="0"/>
          <a:lstStyle>
            <a:lvl1pPr>
              <a:defRPr sz="6000" b="1" spc="0" baseline="0"/>
            </a:lvl1pPr>
          </a:lstStyle>
          <a:p>
            <a:r>
              <a:rPr lang="en-US"/>
              <a:t>[Section title]</a:t>
            </a:r>
          </a:p>
        </p:txBody>
      </p:sp>
      <p:pic>
        <p:nvPicPr>
          <p:cNvPr id="4" name="Bristol Myers Squibb" descr="Bristol Myers Squibb">
            <a:extLst>
              <a:ext uri="{FF2B5EF4-FFF2-40B4-BE49-F238E27FC236}">
                <a16:creationId xmlns:a16="http://schemas.microsoft.com/office/drawing/2014/main" id="{DE6D185C-2B14-62EE-FBB7-5CA11B32E7E3}"/>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Tree>
    <p:extLst>
      <p:ext uri="{BB962C8B-B14F-4D97-AF65-F5344CB8AC3E}">
        <p14:creationId xmlns:p14="http://schemas.microsoft.com/office/powerpoint/2010/main" val="1519789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Header - Amber">
    <p:bg>
      <p:bgPr>
        <a:gradFill>
          <a:gsLst>
            <a:gs pos="0">
              <a:srgbClr val="FFFBF4"/>
            </a:gs>
            <a:gs pos="100000">
              <a:srgbClr val="FFECCD"/>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0274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 Peach">
    <p:bg>
      <p:bgPr>
        <a:gradFill>
          <a:gsLst>
            <a:gs pos="0">
              <a:srgbClr val="FFF7F3"/>
            </a:gs>
            <a:gs pos="100000">
              <a:srgbClr val="FEDCCA"/>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847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Header - Olive">
    <p:bg>
      <p:bgPr>
        <a:gradFill>
          <a:gsLst>
            <a:gs pos="0">
              <a:srgbClr val="FAF6F3"/>
            </a:gs>
            <a:gs pos="100000">
              <a:srgbClr val="EAD5C9"/>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591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Almond">
    <p:bg>
      <p:bgPr>
        <a:gradFill>
          <a:gsLst>
            <a:gs pos="0">
              <a:srgbClr val="F8F3F1"/>
            </a:gs>
            <a:gs pos="100000">
              <a:srgbClr val="DFCBC3"/>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8452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Sienna">
    <p:bg>
      <p:bgPr>
        <a:gradFill>
          <a:gsLst>
            <a:gs pos="0">
              <a:srgbClr val="F5F0F0"/>
            </a:gs>
            <a:gs pos="100000">
              <a:srgbClr val="DAC5C5"/>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483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Chocolate">
    <p:bg>
      <p:bgPr>
        <a:gradFill>
          <a:gsLst>
            <a:gs pos="0">
              <a:srgbClr val="F6F4F3"/>
            </a:gs>
            <a:gs pos="100000">
              <a:srgbClr val="D2CAC8"/>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7750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Mint">
    <p:bg>
      <p:bgPr>
        <a:gradFill>
          <a:gsLst>
            <a:gs pos="0">
              <a:srgbClr val="F2FFF9"/>
            </a:gs>
            <a:gs pos="100000">
              <a:srgbClr val="C5FFE6"/>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4277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Aqua">
    <p:bg>
      <p:bgPr>
        <a:gradFill>
          <a:gsLst>
            <a:gs pos="0">
              <a:srgbClr val="EFFCFE"/>
            </a:gs>
            <a:gs pos="100000">
              <a:srgbClr val="C0F2FB"/>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3142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Light Gray">
    <p:bg>
      <p:bgPr>
        <a:solidFill>
          <a:srgbClr val="EEE7E7"/>
        </a:soli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3"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6" y="1554480"/>
            <a:ext cx="7540372"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954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D8B1-1581-4488-A1A4-886D01EEFD4F}"/>
              </a:ext>
            </a:extLst>
          </p:cNvPr>
          <p:cNvSpPr>
            <a:spLocks noGrp="1"/>
          </p:cNvSpPr>
          <p:nvPr>
            <p:ph type="title" hasCustomPrompt="1"/>
          </p:nvPr>
        </p:nvSpPr>
        <p:spPr/>
        <p:txBody>
          <a:bodyPr/>
          <a:lstStyle>
            <a:lvl1pPr>
              <a:defRPr/>
            </a:lvl1pPr>
          </a:lstStyle>
          <a:p>
            <a:r>
              <a:rPr lang="en-US"/>
              <a:t>[Slide title]</a:t>
            </a:r>
          </a:p>
        </p:txBody>
      </p:sp>
      <p:sp>
        <p:nvSpPr>
          <p:cNvPr id="5" name="Slide Number Placeholder 2">
            <a:extLst>
              <a:ext uri="{FF2B5EF4-FFF2-40B4-BE49-F238E27FC236}">
                <a16:creationId xmlns:a16="http://schemas.microsoft.com/office/drawing/2014/main" id="{6CF9CDAC-EC28-4BA6-9827-D58133E1887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056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Peach Photo A">
    <p:bg>
      <p:bgPr>
        <a:solidFill>
          <a:srgbClr val="DF603A"/>
        </a:solidFill>
        <a:effectLst/>
      </p:bgPr>
    </p:bg>
    <p:spTree>
      <p:nvGrpSpPr>
        <p:cNvPr id="1" name=""/>
        <p:cNvGrpSpPr/>
        <p:nvPr/>
      </p:nvGrpSpPr>
      <p:grpSpPr>
        <a:xfrm>
          <a:off x="0" y="0"/>
          <a:ext cx="0" cy="0"/>
          <a:chOff x="0" y="0"/>
          <a:chExt cx="0" cy="0"/>
        </a:xfrm>
      </p:grpSpPr>
      <p:sp>
        <p:nvSpPr>
          <p:cNvPr id="8" name="Cover Up">
            <a:extLst>
              <a:ext uri="{FF2B5EF4-FFF2-40B4-BE49-F238E27FC236}">
                <a16:creationId xmlns:a16="http://schemas.microsoft.com/office/drawing/2014/main" id="{C016FD64-3BFF-90B0-41D3-444EC6D5B550}"/>
              </a:ext>
              <a:ext uri="{C183D7F6-B498-43B3-948B-1728B52AA6E4}">
                <adec:decorative xmlns:adec="http://schemas.microsoft.com/office/drawing/2017/decorative" val="1"/>
              </a:ext>
            </a:extLst>
          </p:cNvPr>
          <p:cNvSpPr/>
          <p:nvPr/>
        </p:nvSpPr>
        <p:spPr bwMode="white">
          <a:xfrm>
            <a:off x="5794248" y="6126480"/>
            <a:ext cx="6397752" cy="731520"/>
          </a:xfrm>
          <a:prstGeom prst="rect">
            <a:avLst/>
          </a:prstGeom>
          <a:solidFill>
            <a:srgbClr val="DF603A"/>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Text Placeholder 1">
            <a:extLst>
              <a:ext uri="{FF2B5EF4-FFF2-40B4-BE49-F238E27FC236}">
                <a16:creationId xmlns:a16="http://schemas.microsoft.com/office/drawing/2014/main" id="{4EE0B529-1886-65AF-69BD-F9553F255817}"/>
              </a:ext>
            </a:extLst>
          </p:cNvPr>
          <p:cNvSpPr>
            <a:spLocks noGrp="1"/>
          </p:cNvSpPr>
          <p:nvPr>
            <p:ph type="body" sz="quarter" idx="14" hasCustomPrompt="1"/>
          </p:nvPr>
        </p:nvSpPr>
        <p:spPr>
          <a:xfrm>
            <a:off x="365124" y="365125"/>
            <a:ext cx="5431536" cy="1463040"/>
          </a:xfrm>
        </p:spPr>
        <p:txBody>
          <a:bodyPr/>
          <a:lstStyle>
            <a:lvl1pPr marL="0" indent="0">
              <a:lnSpc>
                <a:spcPct val="80000"/>
              </a:lnSpc>
              <a:spcBef>
                <a:spcPts val="0"/>
              </a:spcBef>
              <a:buFontTx/>
              <a:buNone/>
              <a:defRPr sz="12000" b="1">
                <a:solidFill>
                  <a:schemeClr val="tx1"/>
                </a:solidFill>
              </a:defRPr>
            </a:lvl1pPr>
            <a:lvl2pPr marL="0" indent="0">
              <a:lnSpc>
                <a:spcPct val="80000"/>
              </a:lnSpc>
              <a:spcBef>
                <a:spcPts val="0"/>
              </a:spcBef>
              <a:buFontTx/>
              <a:buNone/>
              <a:defRPr sz="12000" b="1">
                <a:solidFill>
                  <a:schemeClr val="tx1"/>
                </a:solidFill>
              </a:defRPr>
            </a:lvl2pPr>
            <a:lvl3pPr marL="0" indent="0">
              <a:lnSpc>
                <a:spcPct val="80000"/>
              </a:lnSpc>
              <a:spcBef>
                <a:spcPts val="0"/>
              </a:spcBef>
              <a:buFontTx/>
              <a:buNone/>
              <a:defRPr sz="12000" b="1">
                <a:solidFill>
                  <a:schemeClr val="tx1"/>
                </a:solidFill>
              </a:defRPr>
            </a:lvl3pPr>
            <a:lvl4pPr marL="0" indent="0">
              <a:lnSpc>
                <a:spcPct val="80000"/>
              </a:lnSpc>
              <a:spcBef>
                <a:spcPts val="0"/>
              </a:spcBef>
              <a:buFontTx/>
              <a:buNone/>
              <a:defRPr sz="12000" b="1">
                <a:solidFill>
                  <a:schemeClr val="tx1"/>
                </a:solidFill>
              </a:defRPr>
            </a:lvl4pPr>
            <a:lvl5pPr marL="0" indent="0">
              <a:lnSpc>
                <a:spcPct val="80000"/>
              </a:lnSpc>
              <a:spcBef>
                <a:spcPts val="0"/>
              </a:spcBef>
              <a:buFontTx/>
              <a:buNone/>
              <a:defRPr sz="12000" b="1">
                <a:solidFill>
                  <a:schemeClr val="tx1"/>
                </a:solidFill>
              </a:defRPr>
            </a:lvl5pPr>
            <a:lvl6pPr marL="0" indent="0">
              <a:lnSpc>
                <a:spcPct val="80000"/>
              </a:lnSpc>
              <a:spcBef>
                <a:spcPts val="0"/>
              </a:spcBef>
              <a:buFontTx/>
              <a:buNone/>
              <a:defRPr sz="12000" b="1">
                <a:solidFill>
                  <a:schemeClr val="tx1"/>
                </a:solidFill>
              </a:defRPr>
            </a:lvl6pPr>
            <a:lvl7pPr marL="0" indent="0">
              <a:lnSpc>
                <a:spcPct val="80000"/>
              </a:lnSpc>
              <a:spcBef>
                <a:spcPts val="0"/>
              </a:spcBef>
              <a:buFontTx/>
              <a:buNone/>
              <a:defRPr sz="12000" b="1">
                <a:solidFill>
                  <a:schemeClr val="tx1"/>
                </a:solidFill>
              </a:defRPr>
            </a:lvl7pPr>
            <a:lvl8pPr marL="0" indent="0">
              <a:lnSpc>
                <a:spcPct val="80000"/>
              </a:lnSpc>
              <a:spcBef>
                <a:spcPts val="0"/>
              </a:spcBef>
              <a:buFontTx/>
              <a:buNone/>
              <a:defRPr sz="12000" b="1">
                <a:solidFill>
                  <a:schemeClr val="tx1"/>
                </a:solidFill>
              </a:defRPr>
            </a:lvl8pPr>
            <a:lvl9pPr marL="0" indent="0">
              <a:lnSpc>
                <a:spcPct val="80000"/>
              </a:lnSpc>
              <a:spcBef>
                <a:spcPts val="0"/>
              </a:spcBef>
              <a:buFontTx/>
              <a:buNone/>
              <a:defRPr sz="12000" b="1">
                <a:solidFill>
                  <a:schemeClr val="tx1"/>
                </a:solidFill>
              </a:defRPr>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2514600"/>
            <a:ext cx="5431536" cy="2560320"/>
          </a:xfrm>
        </p:spPr>
        <p:txBody>
          <a:bodyPr anchor="t" anchorCtr="0"/>
          <a:lstStyle>
            <a:lvl1pPr>
              <a:defRPr sz="4800" b="1" spc="0" baseline="0"/>
            </a:lvl1pPr>
          </a:lstStyle>
          <a:p>
            <a:r>
              <a:rPr lang="en-US"/>
              <a:t>[Section title]</a:t>
            </a:r>
          </a:p>
        </p:txBody>
      </p:sp>
      <p:sp>
        <p:nvSpPr>
          <p:cNvPr id="7" name="Picture Placeholder 3">
            <a:extLst>
              <a:ext uri="{FF2B5EF4-FFF2-40B4-BE49-F238E27FC236}">
                <a16:creationId xmlns:a16="http://schemas.microsoft.com/office/drawing/2014/main" id="{8A8EF682-A0F4-999D-B1E7-C1378D6468D4}"/>
              </a:ext>
            </a:extLst>
          </p:cNvPr>
          <p:cNvSpPr>
            <a:spLocks noGrp="1"/>
          </p:cNvSpPr>
          <p:nvPr>
            <p:ph type="pic" sz="quarter" idx="13"/>
          </p:nvPr>
        </p:nvSpPr>
        <p:spPr>
          <a:xfrm>
            <a:off x="6096001" y="0"/>
            <a:ext cx="6096000" cy="6857999"/>
          </a:xfrm>
          <a:solidFill>
            <a:srgbClr val="BFBFBF"/>
          </a:solidFill>
        </p:spPr>
        <p:txBody>
          <a:bodyPr anchor="ctr" anchorCtr="0">
            <a:normAutofit/>
          </a:bodyPr>
          <a:lstStyle>
            <a:lvl1pPr marL="0" indent="0" algn="ctr">
              <a:spcBef>
                <a:spcPts val="0"/>
              </a:spcBef>
              <a:buFontTx/>
              <a:buNone/>
              <a:defRPr sz="1200">
                <a:solidFill>
                  <a:srgbClr val="595454"/>
                </a:solidFill>
              </a:defRPr>
            </a:lvl1pPr>
          </a:lstStyle>
          <a:p>
            <a:r>
              <a:rPr lang="en-US"/>
              <a:t>Click icon to add picture</a:t>
            </a:r>
          </a:p>
        </p:txBody>
      </p:sp>
      <p:pic>
        <p:nvPicPr>
          <p:cNvPr id="3" name="Bristol Myers Squibb" descr="Bristol Myers Squibb">
            <a:extLst>
              <a:ext uri="{FF2B5EF4-FFF2-40B4-BE49-F238E27FC236}">
                <a16:creationId xmlns:a16="http://schemas.microsoft.com/office/drawing/2014/main" id="{CCAAFA90-A4D1-316B-8C52-A73E9F52FE44}"/>
              </a:ext>
            </a:extLst>
          </p:cNvPr>
          <p:cNvPicPr>
            <a:picLocks noChangeAspect="1"/>
          </p:cNvPicPr>
          <p:nvPr/>
        </p:nvPicPr>
        <p:blipFill>
          <a:blip r:embed="rId2"/>
          <a:stretch>
            <a:fillRect/>
          </a:stretch>
        </p:blipFill>
        <p:spPr bwMode="black">
          <a:xfrm>
            <a:off x="258318" y="6355080"/>
            <a:ext cx="1627632" cy="410821"/>
          </a:xfrm>
          <a:prstGeom prst="rect">
            <a:avLst/>
          </a:prstGeom>
          <a:noFill/>
        </p:spPr>
      </p:pic>
    </p:spTree>
    <p:extLst>
      <p:ext uri="{BB962C8B-B14F-4D97-AF65-F5344CB8AC3E}">
        <p14:creationId xmlns:p14="http://schemas.microsoft.com/office/powerpoint/2010/main" val="327621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52">
          <p15:clr>
            <a:srgbClr val="FBAE40"/>
          </p15:clr>
        </p15:guide>
        <p15:guide id="3"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45BF3E53-7A3D-40D5-AE68-3CE44909F1C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6440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Logo">
    <p:spTree>
      <p:nvGrpSpPr>
        <p:cNvPr id="1" name=""/>
        <p:cNvGrpSpPr/>
        <p:nvPr/>
      </p:nvGrpSpPr>
      <p:grpSpPr>
        <a:xfrm>
          <a:off x="0" y="0"/>
          <a:ext cx="0" cy="0"/>
          <a:chOff x="0" y="0"/>
          <a:chExt cx="0" cy="0"/>
        </a:xfrm>
      </p:grpSpPr>
      <p:pic>
        <p:nvPicPr>
          <p:cNvPr id="4" name="Bristol Myers Squibb" descr="Bristol Myers Squibb">
            <a:extLst>
              <a:ext uri="{FF2B5EF4-FFF2-40B4-BE49-F238E27FC236}">
                <a16:creationId xmlns:a16="http://schemas.microsoft.com/office/drawing/2014/main" id="{B50985CD-7333-F343-85B8-C4893E81FC91}"/>
              </a:ext>
            </a:extLst>
          </p:cNvPr>
          <p:cNvPicPr>
            <a:picLocks noChangeAspect="1"/>
          </p:cNvPicPr>
          <p:nvPr/>
        </p:nvPicPr>
        <p:blipFill>
          <a:blip r:embed="rId2"/>
          <a:stretch>
            <a:fillRect/>
          </a:stretch>
        </p:blipFill>
        <p:spPr bwMode="black">
          <a:xfrm>
            <a:off x="1645920" y="2194560"/>
            <a:ext cx="9056907" cy="2286000"/>
          </a:xfrm>
          <a:prstGeom prst="rect">
            <a:avLst/>
          </a:prstGeom>
          <a:noFill/>
        </p:spPr>
      </p:pic>
    </p:spTree>
    <p:extLst>
      <p:ext uri="{BB962C8B-B14F-4D97-AF65-F5344CB8AC3E}">
        <p14:creationId xmlns:p14="http://schemas.microsoft.com/office/powerpoint/2010/main" val="421868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150688" y="5913096"/>
            <a:ext cx="3260484" cy="822960"/>
          </a:xfrm>
          <a:prstGeom prst="rect">
            <a:avLst/>
          </a:prstGeom>
          <a:noFill/>
        </p:spPr>
      </p:pic>
      <p:sp>
        <p:nvSpPr>
          <p:cNvPr id="8" name="Thank You">
            <a:extLst>
              <a:ext uri="{FF2B5EF4-FFF2-40B4-BE49-F238E27FC236}">
                <a16:creationId xmlns:a16="http://schemas.microsoft.com/office/drawing/2014/main" id="{2DF7BC51-D766-5D44-8D23-2A1F0BF208B3}"/>
              </a:ext>
            </a:extLst>
          </p:cNvPr>
          <p:cNvSpPr txBox="1">
            <a:spLocks/>
          </p:cNvSpPr>
          <p:nvPr/>
        </p:nvSpPr>
        <p:spPr>
          <a:xfrm>
            <a:off x="365760" y="1554480"/>
            <a:ext cx="7543164" cy="18288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b="0" kern="1200" spc="0" baseline="0">
                <a:solidFill>
                  <a:schemeClr val="tx1"/>
                </a:solidFill>
                <a:latin typeface="+mj-lt"/>
                <a:ea typeface="+mj-ea"/>
                <a:cs typeface="+mj-cs"/>
              </a:defRPr>
            </a:lvl1pPr>
          </a:lstStyle>
          <a:p>
            <a:r>
              <a:rPr lang="en-US" sz="6000"/>
              <a:t>Thank you</a:t>
            </a:r>
          </a:p>
        </p:txBody>
      </p:sp>
      <p:sp>
        <p:nvSpPr>
          <p:cNvPr id="5" name="Text Placeholder 1">
            <a:extLst>
              <a:ext uri="{FF2B5EF4-FFF2-40B4-BE49-F238E27FC236}">
                <a16:creationId xmlns:a16="http://schemas.microsoft.com/office/drawing/2014/main" id="{03D75AF2-C99D-9247-B7AF-B859D95DB41A}"/>
              </a:ext>
            </a:extLst>
          </p:cNvPr>
          <p:cNvSpPr>
            <a:spLocks noGrp="1"/>
          </p:cNvSpPr>
          <p:nvPr>
            <p:ph type="body" sz="quarter" idx="10" hasCustomPrompt="1"/>
          </p:nvPr>
        </p:nvSpPr>
        <p:spPr>
          <a:xfrm>
            <a:off x="365760" y="4434840"/>
            <a:ext cx="7543164" cy="1371600"/>
          </a:xfrm>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[Optional contact information]</a:t>
            </a:r>
          </a:p>
        </p:txBody>
      </p:sp>
    </p:spTree>
    <p:extLst>
      <p:ext uri="{BB962C8B-B14F-4D97-AF65-F5344CB8AC3E}">
        <p14:creationId xmlns:p14="http://schemas.microsoft.com/office/powerpoint/2010/main" val="314365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41" Type="http://schemas.openxmlformats.org/officeDocument/2006/relationships/image" Target="../media/image1.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theme" Target="../theme/theme2.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60480"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554480"/>
            <a:ext cx="11460480" cy="4572000"/>
          </a:xfrm>
          <a:prstGeom prst="rect">
            <a:avLst/>
          </a:prstGeom>
        </p:spPr>
        <p:txBody>
          <a:bodyPr vert="horz" lIns="0" tIns="0" rIns="0" bIns="0" spcCol="301752"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Line">
            <a:extLst>
              <a:ext uri="{FF2B5EF4-FFF2-40B4-BE49-F238E27FC236}">
                <a16:creationId xmlns:a16="http://schemas.microsoft.com/office/drawing/2014/main" id="{B202EDA2-849C-5746-B520-4E5047A70604}"/>
              </a:ext>
              <a:ext uri="{C183D7F6-B498-43B3-948B-1728B52AA6E4}">
                <adec:decorative xmlns:adec="http://schemas.microsoft.com/office/drawing/2017/decorative" val="1"/>
              </a:ext>
            </a:extLst>
          </p:cNvPr>
          <p:cNvCxnSpPr>
            <a:cxnSpLocks/>
          </p:cNvCxnSpPr>
          <p:nvPr/>
        </p:nvCxnSpPr>
        <p:spPr bwMode="black">
          <a:xfrm>
            <a:off x="365760" y="6355080"/>
            <a:ext cx="11460480" cy="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pic>
        <p:nvPicPr>
          <p:cNvPr id="5" name="Bristol Myers Squibb" descr="Bristol Myers Squibb">
            <a:extLst>
              <a:ext uri="{FF2B5EF4-FFF2-40B4-BE49-F238E27FC236}">
                <a16:creationId xmlns:a16="http://schemas.microsoft.com/office/drawing/2014/main" id="{B7697988-37C6-7C4A-AA57-C36971D11EEC}"/>
              </a:ext>
            </a:extLst>
          </p:cNvPr>
          <p:cNvPicPr>
            <a:picLocks noChangeAspect="1"/>
          </p:cNvPicPr>
          <p:nvPr/>
        </p:nvPicPr>
        <p:blipFill>
          <a:blip r:embed="rId55"/>
          <a:stretch>
            <a:fillRect/>
          </a:stretch>
        </p:blipFill>
        <p:spPr bwMode="black">
          <a:xfrm>
            <a:off x="258318" y="6355080"/>
            <a:ext cx="1627632" cy="410821"/>
          </a:xfrm>
          <a:prstGeom prst="rect">
            <a:avLst/>
          </a:prstGeom>
          <a:noFill/>
        </p:spPr>
      </p:pic>
      <p:cxnSp>
        <p:nvCxnSpPr>
          <p:cNvPr id="25" name="Line">
            <a:extLst>
              <a:ext uri="{FF2B5EF4-FFF2-40B4-BE49-F238E27FC236}">
                <a16:creationId xmlns:a16="http://schemas.microsoft.com/office/drawing/2014/main" id="{DA9532AD-0553-FF47-B676-11BE658B2BBD}"/>
              </a:ext>
              <a:ext uri="{C183D7F6-B498-43B3-948B-1728B52AA6E4}">
                <adec:decorative xmlns:adec="http://schemas.microsoft.com/office/drawing/2017/decorative" val="1"/>
              </a:ext>
            </a:extLst>
          </p:cNvPr>
          <p:cNvCxnSpPr/>
          <p:nvPr/>
        </p:nvCxnSpPr>
        <p:spPr bwMode="black">
          <a:xfrm>
            <a:off x="1874520" y="6458891"/>
            <a:ext cx="0" cy="22860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sp>
        <p:nvSpPr>
          <p:cNvPr id="16" name="Disclaimer">
            <a:extLst>
              <a:ext uri="{FF2B5EF4-FFF2-40B4-BE49-F238E27FC236}">
                <a16:creationId xmlns:a16="http://schemas.microsoft.com/office/drawing/2014/main" id="{A785335B-16F9-6F4B-9AC7-614641E447A6}"/>
              </a:ext>
            </a:extLst>
          </p:cNvPr>
          <p:cNvSpPr txBox="1"/>
          <p:nvPr/>
        </p:nvSpPr>
        <p:spPr>
          <a:xfrm>
            <a:off x="8205216" y="6429375"/>
            <a:ext cx="3209544" cy="228600"/>
          </a:xfrm>
          <a:prstGeom prst="rect">
            <a:avLst/>
          </a:prstGeom>
          <a:noFill/>
        </p:spPr>
        <p:txBody>
          <a:bodyPr wrap="square" lIns="0" tIns="0" rIns="0" bIns="9144" rtlCol="0" anchor="b" anchorCtr="0">
            <a:noAutofit/>
          </a:bodyPr>
          <a:lstStyle/>
          <a:p>
            <a:pPr marL="0" indent="0" algn="r">
              <a:lnSpc>
                <a:spcPct val="100000"/>
              </a:lnSpc>
              <a:spcBef>
                <a:spcPts val="0"/>
              </a:spcBef>
              <a:buSzPct val="100000"/>
              <a:buFontTx/>
              <a:buNone/>
            </a:pPr>
            <a:r>
              <a:rPr lang="en-US" sz="800" b="0"/>
              <a:t>Internal Use Only</a:t>
            </a:r>
          </a:p>
        </p:txBody>
      </p:sp>
    </p:spTree>
    <p:extLst>
      <p:ext uri="{BB962C8B-B14F-4D97-AF65-F5344CB8AC3E}">
        <p14:creationId xmlns:p14="http://schemas.microsoft.com/office/powerpoint/2010/main" val="3570972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200"/>
        </a:spcBef>
        <a:buClr>
          <a:srgbClr val="BE2BBB"/>
        </a:buClr>
        <a:buFont typeface="Trebuchet MS" panose="020B0603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5pPr>
      <a:lvl6pPr marL="13716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6pPr>
      <a:lvl7pPr marL="1600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7pPr>
      <a:lvl8pPr marL="1828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8pPr>
      <a:lvl9pPr marL="2057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2000" kern="1200">
          <a:solidFill>
            <a:schemeClr val="tx1"/>
          </a:solidFill>
          <a:latin typeface="+mn-lt"/>
          <a:ea typeface="+mn-ea"/>
          <a:cs typeface="+mn-cs"/>
        </a:defRPr>
      </a:lvl1pPr>
      <a:lvl2pPr marL="457200" algn="l" defTabSz="914400" rtl="0" eaLnBrk="1" latinLnBrk="0" hangingPunct="1">
        <a:defRPr sz="2000" kern="1200">
          <a:solidFill>
            <a:schemeClr val="tx1"/>
          </a:solidFill>
          <a:latin typeface="+mn-lt"/>
          <a:ea typeface="+mn-ea"/>
          <a:cs typeface="+mn-cs"/>
        </a:defRPr>
      </a:lvl2pPr>
      <a:lvl3pPr marL="914400" algn="l" defTabSz="914400" rtl="0" eaLnBrk="1" latinLnBrk="0" hangingPunct="1">
        <a:defRPr sz="2000" kern="1200">
          <a:solidFill>
            <a:schemeClr val="tx1"/>
          </a:solidFill>
          <a:latin typeface="+mn-lt"/>
          <a:ea typeface="+mn-ea"/>
          <a:cs typeface="+mn-cs"/>
        </a:defRPr>
      </a:lvl3pPr>
      <a:lvl4pPr marL="1371600" algn="l" defTabSz="914400" rtl="0" eaLnBrk="1" latinLnBrk="0" hangingPunct="1">
        <a:defRPr sz="2000" kern="1200">
          <a:solidFill>
            <a:schemeClr val="tx1"/>
          </a:solidFill>
          <a:latin typeface="+mn-lt"/>
          <a:ea typeface="+mn-ea"/>
          <a:cs typeface="+mn-cs"/>
        </a:defRPr>
      </a:lvl4pPr>
      <a:lvl5pPr marL="1828800" algn="l" defTabSz="914400" rtl="0" eaLnBrk="1" latinLnBrk="0" hangingPunct="1">
        <a:defRPr sz="2000" kern="1200">
          <a:solidFill>
            <a:schemeClr val="tx1"/>
          </a:solidFill>
          <a:latin typeface="+mn-lt"/>
          <a:ea typeface="+mn-ea"/>
          <a:cs typeface="+mn-cs"/>
        </a:defRPr>
      </a:lvl5pPr>
      <a:lvl6pPr marL="2286000" algn="l" defTabSz="914400" rtl="0" eaLnBrk="1" latinLnBrk="0" hangingPunct="1">
        <a:defRPr sz="2000" kern="1200">
          <a:solidFill>
            <a:schemeClr val="tx1"/>
          </a:solidFill>
          <a:latin typeface="+mn-lt"/>
          <a:ea typeface="+mn-ea"/>
          <a:cs typeface="+mn-cs"/>
        </a:defRPr>
      </a:lvl6pPr>
      <a:lvl7pPr marL="2743200" algn="l" defTabSz="914400" rtl="0" eaLnBrk="1" latinLnBrk="0" hangingPunct="1">
        <a:defRPr sz="2000" kern="1200">
          <a:solidFill>
            <a:schemeClr val="tx1"/>
          </a:solidFill>
          <a:latin typeface="+mn-lt"/>
          <a:ea typeface="+mn-ea"/>
          <a:cs typeface="+mn-cs"/>
        </a:defRPr>
      </a:lvl7pPr>
      <a:lvl8pPr marL="3200400" algn="l" defTabSz="914400" rtl="0" eaLnBrk="1" latinLnBrk="0" hangingPunct="1">
        <a:defRPr sz="2000" kern="1200">
          <a:solidFill>
            <a:schemeClr val="tx1"/>
          </a:solidFill>
          <a:latin typeface="+mn-lt"/>
          <a:ea typeface="+mn-ea"/>
          <a:cs typeface="+mn-cs"/>
        </a:defRPr>
      </a:lvl8pPr>
      <a:lvl9pPr marL="3657600" algn="l" defTabSz="914400"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p15:clr>
            <a:srgbClr val="F26B43"/>
          </p15:clr>
        </p15:guide>
        <p15:guide id="2" pos="230">
          <p15:clr>
            <a:srgbClr val="F26B43"/>
          </p15:clr>
        </p15:guide>
        <p15:guide id="3" pos="7450">
          <p15:clr>
            <a:srgbClr val="F26B43"/>
          </p15:clr>
        </p15:guide>
        <p15:guide id="5" orient="horz" pos="978">
          <p15:clr>
            <a:srgbClr val="F26B43"/>
          </p15:clr>
        </p15:guide>
        <p15:guide id="6" orient="horz" pos="38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60480"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554480"/>
            <a:ext cx="11460480" cy="4572000"/>
          </a:xfrm>
          <a:prstGeom prst="rect">
            <a:avLst/>
          </a:prstGeom>
        </p:spPr>
        <p:txBody>
          <a:bodyPr vert="horz" lIns="0" tIns="0" rIns="0" bIns="0" spcCol="301752"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Line">
            <a:extLst>
              <a:ext uri="{FF2B5EF4-FFF2-40B4-BE49-F238E27FC236}">
                <a16:creationId xmlns:a16="http://schemas.microsoft.com/office/drawing/2014/main" id="{B202EDA2-849C-5746-B520-4E5047A70604}"/>
              </a:ext>
              <a:ext uri="{C183D7F6-B498-43B3-948B-1728B52AA6E4}">
                <adec:decorative xmlns:adec="http://schemas.microsoft.com/office/drawing/2017/decorative" val="1"/>
              </a:ext>
            </a:extLst>
          </p:cNvPr>
          <p:cNvCxnSpPr>
            <a:cxnSpLocks/>
          </p:cNvCxnSpPr>
          <p:nvPr/>
        </p:nvCxnSpPr>
        <p:spPr bwMode="black">
          <a:xfrm>
            <a:off x="365760" y="6355080"/>
            <a:ext cx="11460480" cy="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pic>
        <p:nvPicPr>
          <p:cNvPr id="5" name="Bristol Myers Squibb" descr="Bristol Myers Squibb">
            <a:extLst>
              <a:ext uri="{FF2B5EF4-FFF2-40B4-BE49-F238E27FC236}">
                <a16:creationId xmlns:a16="http://schemas.microsoft.com/office/drawing/2014/main" id="{B7697988-37C6-7C4A-AA57-C36971D11EEC}"/>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bwMode="black">
          <a:xfrm>
            <a:off x="258319" y="6355080"/>
            <a:ext cx="1627632" cy="410821"/>
          </a:xfrm>
          <a:prstGeom prst="rect">
            <a:avLst/>
          </a:prstGeom>
          <a:noFill/>
        </p:spPr>
      </p:pic>
      <p:grpSp>
        <p:nvGrpSpPr>
          <p:cNvPr id="4" name="Group">
            <a:extLst>
              <a:ext uri="{FF2B5EF4-FFF2-40B4-BE49-F238E27FC236}">
                <a16:creationId xmlns:a16="http://schemas.microsoft.com/office/drawing/2014/main" id="{D7F0AB66-B862-4C4F-8DBC-7443BBC9E0C7}"/>
              </a:ext>
            </a:extLst>
          </p:cNvPr>
          <p:cNvGrpSpPr/>
          <p:nvPr/>
        </p:nvGrpSpPr>
        <p:grpSpPr>
          <a:xfrm>
            <a:off x="1874521" y="6458891"/>
            <a:ext cx="3919730" cy="231734"/>
            <a:chOff x="1874520" y="6458891"/>
            <a:chExt cx="3919729" cy="231734"/>
          </a:xfrm>
        </p:grpSpPr>
        <p:cxnSp>
          <p:nvCxnSpPr>
            <p:cNvPr id="25" name="Line">
              <a:extLst>
                <a:ext uri="{FF2B5EF4-FFF2-40B4-BE49-F238E27FC236}">
                  <a16:creationId xmlns:a16="http://schemas.microsoft.com/office/drawing/2014/main" id="{DA9532AD-0553-FF47-B676-11BE658B2BBD}"/>
                </a:ext>
                <a:ext uri="{C183D7F6-B498-43B3-948B-1728B52AA6E4}">
                  <adec:decorative xmlns:adec="http://schemas.microsoft.com/office/drawing/2017/decorative" val="1"/>
                </a:ext>
              </a:extLst>
            </p:cNvPr>
            <p:cNvCxnSpPr/>
            <p:nvPr userDrawn="1"/>
          </p:nvCxnSpPr>
          <p:spPr bwMode="black">
            <a:xfrm>
              <a:off x="1874520" y="6458891"/>
              <a:ext cx="0" cy="22860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sp>
          <p:nvSpPr>
            <p:cNvPr id="24" name="Division/Therapeutic Area">
              <a:extLst>
                <a:ext uri="{FF2B5EF4-FFF2-40B4-BE49-F238E27FC236}">
                  <a16:creationId xmlns:a16="http://schemas.microsoft.com/office/drawing/2014/main" id="{7F2981F2-EF0F-2349-8B4D-9E148ABFE89B}"/>
                </a:ext>
              </a:extLst>
            </p:cNvPr>
            <p:cNvSpPr txBox="1"/>
            <p:nvPr userDrawn="1"/>
          </p:nvSpPr>
          <p:spPr>
            <a:xfrm>
              <a:off x="2011680" y="6462065"/>
              <a:ext cx="3782569" cy="228560"/>
            </a:xfrm>
            <a:prstGeom prst="rect">
              <a:avLst/>
            </a:prstGeom>
            <a:noFill/>
          </p:spPr>
          <p:txBody>
            <a:bodyPr wrap="none" lIns="0" tIns="0" rIns="0" bIns="0" rtlCol="0" anchor="ctr" anchorCtr="0">
              <a:noAutofit/>
            </a:bodyPr>
            <a:lstStyle/>
            <a:p>
              <a:pPr marL="0" indent="0" algn="l">
                <a:lnSpc>
                  <a:spcPct val="100000"/>
                </a:lnSpc>
                <a:spcBef>
                  <a:spcPts val="0"/>
                </a:spcBef>
                <a:buSzPct val="100000"/>
                <a:buFontTx/>
                <a:buNone/>
              </a:pPr>
              <a:r>
                <a:rPr lang="en-US" sz="1100" b="0">
                  <a:solidFill>
                    <a:schemeClr val="tx1"/>
                  </a:solidFill>
                </a:rPr>
                <a:t>DaVinci:: Data Visualizations - GBDS</a:t>
              </a:r>
            </a:p>
          </p:txBody>
        </p:sp>
      </p:grpSp>
      <p:sp>
        <p:nvSpPr>
          <p:cNvPr id="16" name="Disclaimer">
            <a:extLst>
              <a:ext uri="{FF2B5EF4-FFF2-40B4-BE49-F238E27FC236}">
                <a16:creationId xmlns:a16="http://schemas.microsoft.com/office/drawing/2014/main" id="{A785335B-16F9-6F4B-9AC7-614641E447A6}"/>
              </a:ext>
            </a:extLst>
          </p:cNvPr>
          <p:cNvSpPr txBox="1"/>
          <p:nvPr/>
        </p:nvSpPr>
        <p:spPr>
          <a:xfrm>
            <a:off x="8205217" y="6429375"/>
            <a:ext cx="3209545" cy="228600"/>
          </a:xfrm>
          <a:prstGeom prst="rect">
            <a:avLst/>
          </a:prstGeom>
          <a:noFill/>
        </p:spPr>
        <p:txBody>
          <a:bodyPr wrap="square" lIns="0" tIns="0" rIns="0" bIns="9145" rtlCol="0" anchor="b" anchorCtr="0">
            <a:noAutofit/>
          </a:bodyPr>
          <a:lstStyle/>
          <a:p>
            <a:pPr marL="0" indent="0" algn="r">
              <a:lnSpc>
                <a:spcPct val="100000"/>
              </a:lnSpc>
              <a:spcBef>
                <a:spcPts val="0"/>
              </a:spcBef>
              <a:buSzPct val="100000"/>
              <a:buFontTx/>
              <a:buNone/>
            </a:pPr>
            <a:r>
              <a:rPr lang="en-US" sz="800" b="0"/>
              <a:t>Highly Confidential</a:t>
            </a:r>
          </a:p>
        </p:txBody>
      </p:sp>
      <p:sp>
        <p:nvSpPr>
          <p:cNvPr id="6" name="Slide Number Placeholder 3">
            <a:extLst>
              <a:ext uri="{FF2B5EF4-FFF2-40B4-BE49-F238E27FC236}">
                <a16:creationId xmlns:a16="http://schemas.microsoft.com/office/drawing/2014/main" id="{79012A93-F35D-41B8-A960-2FAFDF3C47A5}"/>
              </a:ext>
            </a:extLst>
          </p:cNvPr>
          <p:cNvSpPr>
            <a:spLocks noGrp="1"/>
          </p:cNvSpPr>
          <p:nvPr>
            <p:ph type="sldNum" sz="quarter" idx="4"/>
          </p:nvPr>
        </p:nvSpPr>
        <p:spPr>
          <a:xfrm>
            <a:off x="11506200" y="6429375"/>
            <a:ext cx="320041" cy="228600"/>
          </a:xfrm>
          <a:prstGeom prst="rect">
            <a:avLst/>
          </a:prstGeom>
        </p:spPr>
        <p:txBody>
          <a:bodyPr vert="horz" wrap="none" lIns="0" tIns="0" rIns="0" bIns="0" rtlCol="0" anchor="b" anchorCtr="0"/>
          <a:lstStyle>
            <a:lvl1pPr algn="r">
              <a:defRPr sz="1001" b="1">
                <a:solidFill>
                  <a:schemeClr val="tx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85377535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11"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4" indent="-228604" algn="l" defTabSz="914411" rtl="0" eaLnBrk="1" latinLnBrk="0" hangingPunct="1">
        <a:lnSpc>
          <a:spcPct val="100000"/>
        </a:lnSpc>
        <a:spcBef>
          <a:spcPts val="1200"/>
        </a:spcBef>
        <a:buFont typeface="Trebuchet MS" panose="020B0603020202020204" pitchFamily="34" charset="0"/>
        <a:buChar char="•"/>
        <a:defRPr sz="2000" kern="1200">
          <a:solidFill>
            <a:schemeClr val="tx1"/>
          </a:solidFill>
          <a:latin typeface="+mn-lt"/>
          <a:ea typeface="+mn-ea"/>
          <a:cs typeface="+mn-cs"/>
        </a:defRPr>
      </a:lvl1pPr>
      <a:lvl2pPr marL="457206" indent="-228604" algn="l" defTabSz="914411"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2pPr>
      <a:lvl3pPr marL="685809" indent="-228604" algn="l" defTabSz="914411"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3pPr>
      <a:lvl4pPr marL="914411" indent="-228604" algn="l" defTabSz="914411"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4pPr>
      <a:lvl5pPr marL="1143015" indent="-228604" algn="l" defTabSz="914411"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5pPr>
      <a:lvl6pPr marL="1371617" indent="-228604" algn="l" defTabSz="914411"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6pPr>
      <a:lvl7pPr marL="1600221" indent="-228604" algn="l" defTabSz="914411"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7pPr>
      <a:lvl8pPr marL="1828823" indent="-228604" algn="l" defTabSz="914411"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8pPr>
      <a:lvl9pPr marL="2057427" indent="-228604" algn="l" defTabSz="914411"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9pPr>
    </p:bodyStyle>
    <p:otherStyle>
      <a:defPPr>
        <a:defRPr lang="en-US"/>
      </a:defPPr>
      <a:lvl1pPr marL="0" algn="l" defTabSz="914411" rtl="0" eaLnBrk="1" latinLnBrk="0" hangingPunct="1">
        <a:defRPr sz="2000" kern="1200">
          <a:solidFill>
            <a:schemeClr val="tx1"/>
          </a:solidFill>
          <a:latin typeface="+mn-lt"/>
          <a:ea typeface="+mn-ea"/>
          <a:cs typeface="+mn-cs"/>
        </a:defRPr>
      </a:lvl1pPr>
      <a:lvl2pPr marL="457206" algn="l" defTabSz="914411" rtl="0" eaLnBrk="1" latinLnBrk="0" hangingPunct="1">
        <a:defRPr sz="2000" kern="1200">
          <a:solidFill>
            <a:schemeClr val="tx1"/>
          </a:solidFill>
          <a:latin typeface="+mn-lt"/>
          <a:ea typeface="+mn-ea"/>
          <a:cs typeface="+mn-cs"/>
        </a:defRPr>
      </a:lvl2pPr>
      <a:lvl3pPr marL="914411" algn="l" defTabSz="914411" rtl="0" eaLnBrk="1" latinLnBrk="0" hangingPunct="1">
        <a:defRPr sz="2000" kern="1200">
          <a:solidFill>
            <a:schemeClr val="tx1"/>
          </a:solidFill>
          <a:latin typeface="+mn-lt"/>
          <a:ea typeface="+mn-ea"/>
          <a:cs typeface="+mn-cs"/>
        </a:defRPr>
      </a:lvl3pPr>
      <a:lvl4pPr marL="1371617" algn="l" defTabSz="914411" rtl="0" eaLnBrk="1" latinLnBrk="0" hangingPunct="1">
        <a:defRPr sz="2000" kern="1200">
          <a:solidFill>
            <a:schemeClr val="tx1"/>
          </a:solidFill>
          <a:latin typeface="+mn-lt"/>
          <a:ea typeface="+mn-ea"/>
          <a:cs typeface="+mn-cs"/>
        </a:defRPr>
      </a:lvl4pPr>
      <a:lvl5pPr marL="1828823" algn="l" defTabSz="914411" rtl="0" eaLnBrk="1" latinLnBrk="0" hangingPunct="1">
        <a:defRPr sz="2000" kern="1200">
          <a:solidFill>
            <a:schemeClr val="tx1"/>
          </a:solidFill>
          <a:latin typeface="+mn-lt"/>
          <a:ea typeface="+mn-ea"/>
          <a:cs typeface="+mn-cs"/>
        </a:defRPr>
      </a:lvl5pPr>
      <a:lvl6pPr marL="2286029" algn="l" defTabSz="914411" rtl="0" eaLnBrk="1" latinLnBrk="0" hangingPunct="1">
        <a:defRPr sz="2000" kern="1200">
          <a:solidFill>
            <a:schemeClr val="tx1"/>
          </a:solidFill>
          <a:latin typeface="+mn-lt"/>
          <a:ea typeface="+mn-ea"/>
          <a:cs typeface="+mn-cs"/>
        </a:defRPr>
      </a:lvl6pPr>
      <a:lvl7pPr marL="2743234" algn="l" defTabSz="914411" rtl="0" eaLnBrk="1" latinLnBrk="0" hangingPunct="1">
        <a:defRPr sz="2000" kern="1200">
          <a:solidFill>
            <a:schemeClr val="tx1"/>
          </a:solidFill>
          <a:latin typeface="+mn-lt"/>
          <a:ea typeface="+mn-ea"/>
          <a:cs typeface="+mn-cs"/>
        </a:defRPr>
      </a:lvl7pPr>
      <a:lvl8pPr marL="3200440" algn="l" defTabSz="914411" rtl="0" eaLnBrk="1" latinLnBrk="0" hangingPunct="1">
        <a:defRPr sz="2000" kern="1200">
          <a:solidFill>
            <a:schemeClr val="tx1"/>
          </a:solidFill>
          <a:latin typeface="+mn-lt"/>
          <a:ea typeface="+mn-ea"/>
          <a:cs typeface="+mn-cs"/>
        </a:defRPr>
      </a:lvl8pPr>
      <a:lvl9pPr marL="3657646" algn="l" defTabSz="914411"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p15:clr>
            <a:srgbClr val="F26B43"/>
          </p15:clr>
        </p15:guide>
        <p15:guide id="2" pos="229">
          <p15:clr>
            <a:srgbClr val="F26B43"/>
          </p15:clr>
        </p15:guide>
        <p15:guide id="3" pos="7451">
          <p15:clr>
            <a:srgbClr val="F26B43"/>
          </p15:clr>
        </p15:guide>
        <p15:guide id="5" orient="horz" pos="978">
          <p15:clr>
            <a:srgbClr val="F26B43"/>
          </p15:clr>
        </p15:guide>
        <p15:guide id="6" orient="horz" pos="38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8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8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53.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53.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53.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5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53.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53.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image" Target="../media/image47.jpeg"/><Relationship Id="rId5" Type="http://schemas.openxmlformats.org/officeDocument/2006/relationships/image" Target="../media/image46.sv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jpeg"/><Relationship Id="rId9" Type="http://schemas.openxmlformats.org/officeDocument/2006/relationships/image" Target="../media/image5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diagramColors" Target="../diagrams/colors1.xml"/><Relationship Id="rId11" Type="http://schemas.openxmlformats.org/officeDocument/2006/relationships/image" Target="../media/image11.svg"/><Relationship Id="rId5" Type="http://schemas.openxmlformats.org/officeDocument/2006/relationships/diagramQuickStyle" Target="../diagrams/quickStyle1.xml"/><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diagramLayout" Target="../diagrams/layout1.xml"/><Relationship Id="rId9" Type="http://schemas.openxmlformats.org/officeDocument/2006/relationships/image" Target="../media/image9.sv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E19C4D2E-54F0-5434-2459-51E8634B74C0}"/>
              </a:ext>
            </a:extLst>
          </p:cNvPr>
          <p:cNvSpPr txBox="1">
            <a:spLocks/>
          </p:cNvSpPr>
          <p:nvPr/>
        </p:nvSpPr>
        <p:spPr>
          <a:xfrm>
            <a:off x="227907" y="264750"/>
            <a:ext cx="11009974" cy="615553"/>
          </a:xfrm>
          <a:prstGeom prst="rect">
            <a:avLst/>
          </a:prstGeom>
        </p:spPr>
        <p:txBody>
          <a:bodyPr vert="horz" lIns="0" tIns="0" rIns="0" bIns="0" rtlCol="0" anchor="t" anchorCtr="0">
            <a:noAutofit/>
          </a:bodyPr>
          <a:lstStyle>
            <a:lvl1pPr algn="l" defTabSz="914411" rtl="0" eaLnBrk="1" latinLnBrk="0" hangingPunct="1">
              <a:lnSpc>
                <a:spcPct val="90000"/>
              </a:lnSpc>
              <a:spcBef>
                <a:spcPct val="0"/>
              </a:spcBef>
              <a:buNone/>
              <a:defRPr sz="6000" b="0" kern="1200" spc="0" baseline="0">
                <a:solidFill>
                  <a:schemeClr val="tx1"/>
                </a:solidFill>
                <a:latin typeface="+mj-lt"/>
                <a:ea typeface="+mj-ea"/>
                <a:cs typeface="+mj-cs"/>
              </a:defRPr>
            </a:lvl1pPr>
          </a:lstStyle>
          <a:p>
            <a:r>
              <a:rPr lang="en-US" sz="3600" dirty="0"/>
              <a:t>Biographies</a:t>
            </a:r>
            <a:endParaRPr lang="en-US" dirty="0"/>
          </a:p>
        </p:txBody>
      </p:sp>
      <p:sp>
        <p:nvSpPr>
          <p:cNvPr id="7" name="Text Placeholder 7">
            <a:extLst>
              <a:ext uri="{FF2B5EF4-FFF2-40B4-BE49-F238E27FC236}">
                <a16:creationId xmlns:a16="http://schemas.microsoft.com/office/drawing/2014/main" id="{F1F70F1C-08B3-EDF0-4270-12044F277F88}"/>
              </a:ext>
            </a:extLst>
          </p:cNvPr>
          <p:cNvSpPr>
            <a:spLocks noGrp="1"/>
          </p:cNvSpPr>
          <p:nvPr>
            <p:ph type="body" sz="quarter" idx="11"/>
          </p:nvPr>
        </p:nvSpPr>
        <p:spPr>
          <a:xfrm>
            <a:off x="596875" y="1015037"/>
            <a:ext cx="1632953" cy="346085"/>
          </a:xfrm>
        </p:spPr>
        <p:txBody>
          <a:bodyPr/>
          <a:lstStyle/>
          <a:p>
            <a:r>
              <a:rPr lang="en-US" b="1" dirty="0"/>
              <a:t>Karma Tarap</a:t>
            </a:r>
          </a:p>
        </p:txBody>
      </p:sp>
      <p:sp>
        <p:nvSpPr>
          <p:cNvPr id="11" name="Text Placeholder 7">
            <a:extLst>
              <a:ext uri="{FF2B5EF4-FFF2-40B4-BE49-F238E27FC236}">
                <a16:creationId xmlns:a16="http://schemas.microsoft.com/office/drawing/2014/main" id="{6A106E3F-2EAF-2380-2273-8CB0E93F09D0}"/>
              </a:ext>
            </a:extLst>
          </p:cNvPr>
          <p:cNvSpPr txBox="1">
            <a:spLocks/>
          </p:cNvSpPr>
          <p:nvPr/>
        </p:nvSpPr>
        <p:spPr>
          <a:xfrm>
            <a:off x="595768" y="1361122"/>
            <a:ext cx="10780295" cy="346085"/>
          </a:xfrm>
          <a:prstGeom prst="rect">
            <a:avLst/>
          </a:prstGeom>
        </p:spPr>
        <p:txBody>
          <a:bodyPr vert="horz" lIns="0" tIns="0" rIns="0" bIns="0" spcCol="301752" rtlCol="0" anchor="t">
            <a:noAutofit/>
          </a:bodyPr>
          <a:lstStyle>
            <a:lvl1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1pPr>
            <a:lvl2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2pPr>
            <a:lvl3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3pPr>
            <a:lvl4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4pPr>
            <a:lvl5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5pPr>
            <a:lvl6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6pPr>
            <a:lvl7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7pPr>
            <a:lvl8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8pPr>
            <a:lvl9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9pPr>
          </a:lstStyle>
          <a:p>
            <a:pPr marL="0" marR="0">
              <a:spcBef>
                <a:spcPts val="0"/>
              </a:spcBef>
              <a:spcAft>
                <a:spcPts val="0"/>
              </a:spcAft>
            </a:pPr>
            <a:r>
              <a:rPr lang="en-US" sz="1000" b="1" dirty="0">
                <a:effectLst/>
                <a:latin typeface="Aptos" panose="020B0004020202020204" pitchFamily="34" charset="0"/>
                <a:ea typeface="Aptos" panose="020B0004020202020204" pitchFamily="34" charset="0"/>
                <a:cs typeface="Aptos" panose="020B0004020202020204" pitchFamily="34" charset="0"/>
              </a:rPr>
              <a:t>Karma Tarap has over a decade of experience in the pharmaceutical industry and currently serves as an Innovation, Strategy, and Solutions Lead at Bristol-Myers Squibb (BMS). </a:t>
            </a:r>
          </a:p>
          <a:p>
            <a:pPr marL="0" marR="0">
              <a:spcBef>
                <a:spcPts val="0"/>
              </a:spcBef>
              <a:spcAft>
                <a:spcPts val="0"/>
              </a:spcAft>
            </a:pPr>
            <a:r>
              <a:rPr lang="en-US" sz="1000" b="1" dirty="0">
                <a:effectLst/>
                <a:latin typeface="Aptos" panose="020B0004020202020204" pitchFamily="34" charset="0"/>
                <a:ea typeface="Aptos" panose="020B0004020202020204" pitchFamily="34" charset="0"/>
                <a:cs typeface="Aptos" panose="020B0004020202020204" pitchFamily="34" charset="0"/>
              </a:rPr>
              <a:t>Specializing in data analytics and clinical programming, he focuses on implementing innovative technologies to enhance pharmaceutical research and development.</a:t>
            </a:r>
          </a:p>
        </p:txBody>
      </p:sp>
      <p:sp>
        <p:nvSpPr>
          <p:cNvPr id="15" name="Footer Placeholder 11">
            <a:extLst>
              <a:ext uri="{FF2B5EF4-FFF2-40B4-BE49-F238E27FC236}">
                <a16:creationId xmlns:a16="http://schemas.microsoft.com/office/drawing/2014/main" id="{918CE91F-06CB-6FE6-BE94-B5664807C1F7}"/>
              </a:ext>
            </a:extLst>
          </p:cNvPr>
          <p:cNvSpPr txBox="1">
            <a:spLocks/>
          </p:cNvSpPr>
          <p:nvPr/>
        </p:nvSpPr>
        <p:spPr>
          <a:xfrm>
            <a:off x="5201702" y="6409364"/>
            <a:ext cx="156842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DV394</a:t>
            </a:r>
            <a:r>
              <a:rPr lang="en-US" dirty="0"/>
              <a:t>| </a:t>
            </a:r>
            <a:fld id="{1D49D62F-B561-1E49-A95C-E973462C9DDD}" type="slidenum">
              <a:rPr lang="en-US" smtClean="0"/>
              <a:pPr/>
              <a:t>1</a:t>
            </a:fld>
            <a:endParaRPr lang="en-US" dirty="0"/>
          </a:p>
        </p:txBody>
      </p:sp>
      <p:sp>
        <p:nvSpPr>
          <p:cNvPr id="2" name="Text Placeholder 7">
            <a:extLst>
              <a:ext uri="{FF2B5EF4-FFF2-40B4-BE49-F238E27FC236}">
                <a16:creationId xmlns:a16="http://schemas.microsoft.com/office/drawing/2014/main" id="{E949FA77-4E73-C30C-F6A0-392EA3535761}"/>
              </a:ext>
            </a:extLst>
          </p:cNvPr>
          <p:cNvSpPr txBox="1">
            <a:spLocks/>
          </p:cNvSpPr>
          <p:nvPr/>
        </p:nvSpPr>
        <p:spPr>
          <a:xfrm>
            <a:off x="595766" y="2947521"/>
            <a:ext cx="4024359" cy="409302"/>
          </a:xfrm>
          <a:prstGeom prst="rect">
            <a:avLst/>
          </a:prstGeom>
        </p:spPr>
        <p:txBody>
          <a:bodyPr vert="horz" lIns="0" tIns="0" rIns="0" bIns="0" spcCol="301752" rtlCol="0">
            <a:noAutofit/>
          </a:bodyPr>
          <a:lstStyle>
            <a:lvl1pPr marL="0" indent="0" algn="l" defTabSz="914400" rtl="0" eaLnBrk="1" latinLnBrk="0" hangingPunct="1">
              <a:lnSpc>
                <a:spcPct val="100000"/>
              </a:lnSpc>
              <a:spcBef>
                <a:spcPts val="0"/>
              </a:spcBef>
              <a:buClr>
                <a:srgbClr val="BE2BBB"/>
              </a:buClr>
              <a:buFont typeface="Trebuchet MS" panose="020B0603020202020204" pitchFamily="34" charset="0"/>
              <a:buNone/>
              <a:defRPr sz="2000" b="0" kern="1200">
                <a:solidFill>
                  <a:schemeClr val="tx1"/>
                </a:solidFill>
                <a:latin typeface="+mn-lt"/>
                <a:ea typeface="+mn-ea"/>
                <a:cs typeface="+mn-cs"/>
              </a:defRPr>
            </a:lvl1pPr>
            <a:lvl2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2pPr>
            <a:lvl3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3pPr>
            <a:lvl4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4pPr>
            <a:lvl5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5pPr>
            <a:lvl6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6pPr>
            <a:lvl7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7pPr>
            <a:lvl8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8pPr>
            <a:lvl9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9pPr>
          </a:lstStyle>
          <a:p>
            <a:r>
              <a:rPr lang="en-US" b="1" dirty="0"/>
              <a:t>Maheshkumar Umbarkar</a:t>
            </a:r>
          </a:p>
        </p:txBody>
      </p:sp>
      <p:sp>
        <p:nvSpPr>
          <p:cNvPr id="3" name="Text Placeholder 7">
            <a:extLst>
              <a:ext uri="{FF2B5EF4-FFF2-40B4-BE49-F238E27FC236}">
                <a16:creationId xmlns:a16="http://schemas.microsoft.com/office/drawing/2014/main" id="{51317F81-1DEA-DE7C-1E39-0E6115B3CC7D}"/>
              </a:ext>
            </a:extLst>
          </p:cNvPr>
          <p:cNvSpPr txBox="1">
            <a:spLocks/>
          </p:cNvSpPr>
          <p:nvPr/>
        </p:nvSpPr>
        <p:spPr>
          <a:xfrm>
            <a:off x="595768" y="1868567"/>
            <a:ext cx="2828919" cy="346085"/>
          </a:xfrm>
          <a:prstGeom prst="rect">
            <a:avLst/>
          </a:prstGeom>
        </p:spPr>
        <p:txBody>
          <a:bodyPr vert="horz" lIns="0" tIns="0" rIns="0" bIns="0" spcCol="301752" rtlCol="0">
            <a:noAutofit/>
          </a:bodyPr>
          <a:lstStyle>
            <a:lvl1pPr marL="0" indent="0" algn="l" defTabSz="914400" rtl="0" eaLnBrk="1" latinLnBrk="0" hangingPunct="1">
              <a:lnSpc>
                <a:spcPct val="100000"/>
              </a:lnSpc>
              <a:spcBef>
                <a:spcPts val="0"/>
              </a:spcBef>
              <a:buClr>
                <a:srgbClr val="BE2BBB"/>
              </a:buClr>
              <a:buFont typeface="Trebuchet MS" panose="020B0603020202020204" pitchFamily="34" charset="0"/>
              <a:buNone/>
              <a:defRPr sz="2000" b="0" kern="1200">
                <a:solidFill>
                  <a:schemeClr val="tx1"/>
                </a:solidFill>
                <a:latin typeface="+mn-lt"/>
                <a:ea typeface="+mn-ea"/>
                <a:cs typeface="+mn-cs"/>
              </a:defRPr>
            </a:lvl1pPr>
            <a:lvl2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2pPr>
            <a:lvl3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3pPr>
            <a:lvl4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4pPr>
            <a:lvl5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5pPr>
            <a:lvl6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6pPr>
            <a:lvl7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7pPr>
            <a:lvl8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8pPr>
            <a:lvl9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9pPr>
          </a:lstStyle>
          <a:p>
            <a:r>
              <a:rPr lang="en-US" b="1" dirty="0"/>
              <a:t>Oriana Esposito, PhD</a:t>
            </a:r>
          </a:p>
        </p:txBody>
      </p:sp>
      <p:sp>
        <p:nvSpPr>
          <p:cNvPr id="4" name="Text Placeholder 7">
            <a:extLst>
              <a:ext uri="{FF2B5EF4-FFF2-40B4-BE49-F238E27FC236}">
                <a16:creationId xmlns:a16="http://schemas.microsoft.com/office/drawing/2014/main" id="{29DFCB57-678F-F8A8-BFF8-5D74192AB7F4}"/>
              </a:ext>
            </a:extLst>
          </p:cNvPr>
          <p:cNvSpPr txBox="1">
            <a:spLocks/>
          </p:cNvSpPr>
          <p:nvPr/>
        </p:nvSpPr>
        <p:spPr>
          <a:xfrm>
            <a:off x="595767" y="2193126"/>
            <a:ext cx="10780295" cy="615553"/>
          </a:xfrm>
          <a:prstGeom prst="rect">
            <a:avLst/>
          </a:prstGeom>
        </p:spPr>
        <p:txBody>
          <a:bodyPr vert="horz" lIns="0" tIns="0" rIns="0" bIns="0" spcCol="301752" rtlCol="0" anchor="t">
            <a:noAutofit/>
          </a:bodyPr>
          <a:lstStyle>
            <a:lvl1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1pPr>
            <a:lvl2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2pPr>
            <a:lvl3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3pPr>
            <a:lvl4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4pPr>
            <a:lvl5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5pPr>
            <a:lvl6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6pPr>
            <a:lvl7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7pPr>
            <a:lvl8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8pPr>
            <a:lvl9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9pPr>
          </a:lstStyle>
          <a:p>
            <a:pPr marL="0" marR="0">
              <a:spcBef>
                <a:spcPts val="0"/>
              </a:spcBef>
              <a:spcAft>
                <a:spcPts val="0"/>
              </a:spcAft>
            </a:pPr>
            <a:r>
              <a:rPr lang="en-US" sz="900" b="1" dirty="0"/>
              <a:t>Oriana Esposito, PhD, is a seasoned clinical development expert with over 18 years of pharmaceutical industry experience spanning drug discovery through Phase 3 trials. She currently serves as Senior Director and Hematology Therapeutic Area Lead in Early Clinical Development at Bristol Myers Squibb, where she leads a team of clinical scientists and drives innovation in hematologic malignancies. Oriana holds a BSc (Hons) and PhD in Medicinal Chemistry from the University of Sussex and has previously held roles at Novartis and </a:t>
            </a:r>
            <a:r>
              <a:rPr lang="en-US" sz="900" b="1" dirty="0" err="1"/>
              <a:t>Chiesi</a:t>
            </a:r>
            <a:r>
              <a:rPr lang="en-US" sz="900" b="1" dirty="0"/>
              <a:t> Pharmaceuticals. She is passionate about data analytics, emerging technologies, and mentoring future leaders in clinical research.</a:t>
            </a:r>
            <a:endParaRPr lang="en-US" sz="1000" b="1" dirty="0">
              <a:effectLst/>
              <a:latin typeface="Aptos" panose="020B0004020202020204" pitchFamily="34" charset="0"/>
              <a:ea typeface="Aptos" panose="020B0004020202020204" pitchFamily="34" charset="0"/>
              <a:cs typeface="Aptos" panose="020B0004020202020204" pitchFamily="34" charset="0"/>
            </a:endParaRPr>
          </a:p>
        </p:txBody>
      </p:sp>
      <p:sp>
        <p:nvSpPr>
          <p:cNvPr id="5" name="Text Placeholder 7">
            <a:extLst>
              <a:ext uri="{FF2B5EF4-FFF2-40B4-BE49-F238E27FC236}">
                <a16:creationId xmlns:a16="http://schemas.microsoft.com/office/drawing/2014/main" id="{7D1B3AD6-E2E0-9CCF-F922-31DF76CE868A}"/>
              </a:ext>
            </a:extLst>
          </p:cNvPr>
          <p:cNvSpPr txBox="1">
            <a:spLocks/>
          </p:cNvSpPr>
          <p:nvPr/>
        </p:nvSpPr>
        <p:spPr>
          <a:xfrm>
            <a:off x="595767" y="3223386"/>
            <a:ext cx="10780295" cy="441214"/>
          </a:xfrm>
          <a:prstGeom prst="rect">
            <a:avLst/>
          </a:prstGeom>
        </p:spPr>
        <p:txBody>
          <a:bodyPr vert="horz" lIns="0" tIns="0" rIns="0" bIns="0" spcCol="301752" rtlCol="0" anchor="t">
            <a:noAutofit/>
          </a:bodyPr>
          <a:lstStyle>
            <a:lvl1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1pPr>
            <a:lvl2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2pPr>
            <a:lvl3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3pPr>
            <a:lvl4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4pPr>
            <a:lvl5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5pPr>
            <a:lvl6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6pPr>
            <a:lvl7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7pPr>
            <a:lvl8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8pPr>
            <a:lvl9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9pPr>
          </a:lstStyle>
          <a:p>
            <a:pPr marL="0" marR="0">
              <a:spcBef>
                <a:spcPts val="0"/>
              </a:spcBef>
              <a:spcAft>
                <a:spcPts val="0"/>
              </a:spcAft>
            </a:pPr>
            <a:r>
              <a:rPr lang="en-US" sz="900" b="1" dirty="0"/>
              <a:t>Mahesh is a skilled R/Shiny developer with over eight years of experience across FinTech, Public Health, and clinical domains. As Senior Manager of Statistical Programming at Bristol Myers Squibb, he leads complex projects and mentors developers, driving innovation through high-quality, data-driven solutions. He holds an MSc in Statistics from North Maharashtra University and is known for his strong analytical skills and commitment to excellence in R development.</a:t>
            </a:r>
            <a:endParaRPr lang="en-US" sz="1050" b="1" dirty="0">
              <a:effectLst/>
              <a:latin typeface="Aptos" panose="020B0004020202020204" pitchFamily="34" charset="0"/>
              <a:ea typeface="Aptos" panose="020B0004020202020204" pitchFamily="34" charset="0"/>
              <a:cs typeface="Aptos" panose="020B0004020202020204" pitchFamily="34" charset="0"/>
            </a:endParaRPr>
          </a:p>
        </p:txBody>
      </p:sp>
      <p:sp>
        <p:nvSpPr>
          <p:cNvPr id="8" name="Text Placeholder 7">
            <a:extLst>
              <a:ext uri="{FF2B5EF4-FFF2-40B4-BE49-F238E27FC236}">
                <a16:creationId xmlns:a16="http://schemas.microsoft.com/office/drawing/2014/main" id="{A1D65D4D-0346-7224-049A-6181036DE145}"/>
              </a:ext>
            </a:extLst>
          </p:cNvPr>
          <p:cNvSpPr txBox="1">
            <a:spLocks/>
          </p:cNvSpPr>
          <p:nvPr/>
        </p:nvSpPr>
        <p:spPr>
          <a:xfrm>
            <a:off x="595766" y="3888077"/>
            <a:ext cx="3831855" cy="333411"/>
          </a:xfrm>
          <a:prstGeom prst="rect">
            <a:avLst/>
          </a:prstGeom>
        </p:spPr>
        <p:txBody>
          <a:bodyPr vert="horz" lIns="0" tIns="0" rIns="0" bIns="0" spcCol="301752" rtlCol="0">
            <a:noAutofit/>
          </a:bodyPr>
          <a:lstStyle>
            <a:lvl1pPr marL="0" indent="0" algn="l" defTabSz="914400" rtl="0" eaLnBrk="1" latinLnBrk="0" hangingPunct="1">
              <a:lnSpc>
                <a:spcPct val="100000"/>
              </a:lnSpc>
              <a:spcBef>
                <a:spcPts val="0"/>
              </a:spcBef>
              <a:buClr>
                <a:srgbClr val="BE2BBB"/>
              </a:buClr>
              <a:buFont typeface="Trebuchet MS" panose="020B0603020202020204" pitchFamily="34" charset="0"/>
              <a:buNone/>
              <a:defRPr sz="2000" b="0" kern="1200">
                <a:solidFill>
                  <a:schemeClr val="tx1"/>
                </a:solidFill>
                <a:latin typeface="+mn-lt"/>
                <a:ea typeface="+mn-ea"/>
                <a:cs typeface="+mn-cs"/>
              </a:defRPr>
            </a:lvl1pPr>
            <a:lvl2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2pPr>
            <a:lvl3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3pPr>
            <a:lvl4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4pPr>
            <a:lvl5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5pPr>
            <a:lvl6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6pPr>
            <a:lvl7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7pPr>
            <a:lvl8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8pPr>
            <a:lvl9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9pPr>
          </a:lstStyle>
          <a:p>
            <a:r>
              <a:rPr lang="en-US" b="1" dirty="0"/>
              <a:t>Ramnath Balasaheb </a:t>
            </a:r>
            <a:r>
              <a:rPr lang="en-US" b="1"/>
              <a:t>Dhadage</a:t>
            </a:r>
            <a:endParaRPr lang="en-US" b="1" dirty="0"/>
          </a:p>
        </p:txBody>
      </p:sp>
      <p:sp>
        <p:nvSpPr>
          <p:cNvPr id="9" name="Text Placeholder 7">
            <a:extLst>
              <a:ext uri="{FF2B5EF4-FFF2-40B4-BE49-F238E27FC236}">
                <a16:creationId xmlns:a16="http://schemas.microsoft.com/office/drawing/2014/main" id="{BB022642-958C-0446-A94F-6C540EBF889E}"/>
              </a:ext>
            </a:extLst>
          </p:cNvPr>
          <p:cNvSpPr txBox="1">
            <a:spLocks/>
          </p:cNvSpPr>
          <p:nvPr/>
        </p:nvSpPr>
        <p:spPr>
          <a:xfrm>
            <a:off x="595767" y="4201064"/>
            <a:ext cx="10780295" cy="346085"/>
          </a:xfrm>
          <a:prstGeom prst="rect">
            <a:avLst/>
          </a:prstGeom>
        </p:spPr>
        <p:txBody>
          <a:bodyPr vert="horz" lIns="0" tIns="0" rIns="0" bIns="0" spcCol="301752" rtlCol="0" anchor="t">
            <a:noAutofit/>
          </a:bodyPr>
          <a:lstStyle>
            <a:lvl1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1pPr>
            <a:lvl2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2pPr>
            <a:lvl3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3pPr>
            <a:lvl4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4pPr>
            <a:lvl5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5pPr>
            <a:lvl6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6pPr>
            <a:lvl7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7pPr>
            <a:lvl8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8pPr>
            <a:lvl9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9pPr>
          </a:lstStyle>
          <a:p>
            <a:r>
              <a:rPr lang="en-US" sz="900" b="1" dirty="0"/>
              <a:t>Ramnath is a Technical Lead in Statistical Programming at </a:t>
            </a:r>
            <a:r>
              <a:rPr lang="en-US" sz="900" b="1" dirty="0" err="1"/>
              <a:t>Ephicacy</a:t>
            </a:r>
            <a:r>
              <a:rPr lang="en-US" sz="900" b="1" dirty="0"/>
              <a:t> with over 8 years of experience building open-source tools for clinical trials. He specializes in R, R Shiny, Quarto, and Python, with expertise in data visualization, package development, and CI/CD pipelines. Ramnath holds a Master’s in Statistics and has received multiple awards for innovation and leadership. A key contributor to projects like the teal framework and </a:t>
            </a:r>
            <a:r>
              <a:rPr lang="en-US" sz="900" b="1" dirty="0" err="1"/>
              <a:t>blockr</a:t>
            </a:r>
            <a:r>
              <a:rPr lang="en-US" sz="900" b="1" dirty="0"/>
              <a:t>, he is passionate about bridging statistical rigor with user-friendly software to drive clinical research forward.</a:t>
            </a:r>
            <a:endParaRPr lang="en-US" sz="900" dirty="0"/>
          </a:p>
        </p:txBody>
      </p:sp>
      <p:sp>
        <p:nvSpPr>
          <p:cNvPr id="10" name="Text Placeholder 7">
            <a:extLst>
              <a:ext uri="{FF2B5EF4-FFF2-40B4-BE49-F238E27FC236}">
                <a16:creationId xmlns:a16="http://schemas.microsoft.com/office/drawing/2014/main" id="{5EA9DED2-B40E-EDEE-D437-68B8B46834CA}"/>
              </a:ext>
            </a:extLst>
          </p:cNvPr>
          <p:cNvSpPr txBox="1">
            <a:spLocks/>
          </p:cNvSpPr>
          <p:nvPr/>
        </p:nvSpPr>
        <p:spPr>
          <a:xfrm>
            <a:off x="595765" y="4832123"/>
            <a:ext cx="3831855" cy="333411"/>
          </a:xfrm>
          <a:prstGeom prst="rect">
            <a:avLst/>
          </a:prstGeom>
        </p:spPr>
        <p:txBody>
          <a:bodyPr vert="horz" lIns="0" tIns="0" rIns="0" bIns="0" spcCol="301752" rtlCol="0">
            <a:noAutofit/>
          </a:bodyPr>
          <a:lstStyle>
            <a:lvl1pPr marL="0" indent="0" algn="l" defTabSz="914400" rtl="0" eaLnBrk="1" latinLnBrk="0" hangingPunct="1">
              <a:lnSpc>
                <a:spcPct val="100000"/>
              </a:lnSpc>
              <a:spcBef>
                <a:spcPts val="0"/>
              </a:spcBef>
              <a:buClr>
                <a:srgbClr val="BE2BBB"/>
              </a:buClr>
              <a:buFont typeface="Trebuchet MS" panose="020B0603020202020204" pitchFamily="34" charset="0"/>
              <a:buNone/>
              <a:defRPr sz="2000" b="0" kern="1200">
                <a:solidFill>
                  <a:schemeClr val="tx1"/>
                </a:solidFill>
                <a:latin typeface="+mn-lt"/>
                <a:ea typeface="+mn-ea"/>
                <a:cs typeface="+mn-cs"/>
              </a:defRPr>
            </a:lvl1pPr>
            <a:lvl2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2pPr>
            <a:lvl3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3pPr>
            <a:lvl4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4pPr>
            <a:lvl5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5pPr>
            <a:lvl6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6pPr>
            <a:lvl7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7pPr>
            <a:lvl8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8pPr>
            <a:lvl9pPr marL="0" indent="0" algn="l" defTabSz="914400"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9pPr>
          </a:lstStyle>
          <a:p>
            <a:r>
              <a:rPr lang="en-US" b="1" dirty="0"/>
              <a:t>Tamara Martin</a:t>
            </a:r>
          </a:p>
        </p:txBody>
      </p:sp>
      <p:sp>
        <p:nvSpPr>
          <p:cNvPr id="12" name="Text Placeholder 7">
            <a:extLst>
              <a:ext uri="{FF2B5EF4-FFF2-40B4-BE49-F238E27FC236}">
                <a16:creationId xmlns:a16="http://schemas.microsoft.com/office/drawing/2014/main" id="{5B86138A-D57A-9692-B6D1-A3352A342F5D}"/>
              </a:ext>
            </a:extLst>
          </p:cNvPr>
          <p:cNvSpPr txBox="1">
            <a:spLocks/>
          </p:cNvSpPr>
          <p:nvPr/>
        </p:nvSpPr>
        <p:spPr>
          <a:xfrm>
            <a:off x="595767" y="5139899"/>
            <a:ext cx="10780295" cy="450018"/>
          </a:xfrm>
          <a:prstGeom prst="rect">
            <a:avLst/>
          </a:prstGeom>
        </p:spPr>
        <p:txBody>
          <a:bodyPr vert="horz" lIns="0" tIns="0" rIns="0" bIns="0" spcCol="301752" rtlCol="0" anchor="t">
            <a:noAutofit/>
          </a:bodyPr>
          <a:lstStyle>
            <a:lvl1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1pPr>
            <a:lvl2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2pPr>
            <a:lvl3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3pPr>
            <a:lvl4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4pPr>
            <a:lvl5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5pPr>
            <a:lvl6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6pPr>
            <a:lvl7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7pPr>
            <a:lvl8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8pPr>
            <a:lvl9pPr marL="0" indent="0" algn="l" defTabSz="914411" rtl="0" eaLnBrk="1" latinLnBrk="0" hangingPunct="1">
              <a:lnSpc>
                <a:spcPct val="100000"/>
              </a:lnSpc>
              <a:spcBef>
                <a:spcPts val="0"/>
              </a:spcBef>
              <a:buFont typeface="Trebuchet MS" panose="020B0603020202020204" pitchFamily="34" charset="0"/>
              <a:buNone/>
              <a:defRPr sz="2000" b="0" kern="1200">
                <a:solidFill>
                  <a:schemeClr val="tx1"/>
                </a:solidFill>
                <a:latin typeface="+mn-lt"/>
                <a:ea typeface="+mn-ea"/>
                <a:cs typeface="+mn-cs"/>
              </a:defRPr>
            </a:lvl9pPr>
          </a:lstStyle>
          <a:p>
            <a:r>
              <a:rPr lang="en-US" sz="900" b="1" dirty="0"/>
              <a:t>Tamara Martin is a Senior Manager of Statistical Programming at Bristol Myers Squibb, where she leads Data Visualization for Early Development and serves as the Project Manager for the implementation of Clinical Data Explorer (CDEx) across both early and late development. Since entering the industry in 2016, she has supported Early Development research, and now focuses on standards, innovation, and vendor-client collaboration. Tamara holds a Bachelor of Science in Mathematics from King University and a Master of Professional Science in Biostatistics from Middle Tennessee State University.</a:t>
            </a:r>
          </a:p>
        </p:txBody>
      </p:sp>
    </p:spTree>
    <p:extLst>
      <p:ext uri="{BB962C8B-B14F-4D97-AF65-F5344CB8AC3E}">
        <p14:creationId xmlns:p14="http://schemas.microsoft.com/office/powerpoint/2010/main" val="94749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9377-993F-CB20-8A3C-F7C4ED09337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A4CF331-2C4B-40C8-FF96-16DED2ECBAE6}"/>
              </a:ext>
            </a:extLst>
          </p:cNvPr>
          <p:cNvSpPr/>
          <p:nvPr/>
        </p:nvSpPr>
        <p:spPr>
          <a:xfrm>
            <a:off x="8094134" y="1143356"/>
            <a:ext cx="3768680" cy="5270455"/>
          </a:xfrm>
          <a:prstGeom prst="rect">
            <a:avLst/>
          </a:prstGeom>
          <a:solidFill>
            <a:schemeClr val="bg1">
              <a:lumMod val="9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14" name="Rectangle 13">
            <a:extLst>
              <a:ext uri="{FF2B5EF4-FFF2-40B4-BE49-F238E27FC236}">
                <a16:creationId xmlns:a16="http://schemas.microsoft.com/office/drawing/2014/main" id="{E2760A43-0623-C3B1-F574-0247FDFE194F}"/>
              </a:ext>
            </a:extLst>
          </p:cNvPr>
          <p:cNvSpPr/>
          <p:nvPr/>
        </p:nvSpPr>
        <p:spPr>
          <a:xfrm>
            <a:off x="283464" y="1116501"/>
            <a:ext cx="7534656" cy="5298248"/>
          </a:xfrm>
          <a:prstGeom prst="rect">
            <a:avLst/>
          </a:prstGeom>
          <a:solidFill>
            <a:schemeClr val="bg1">
              <a:lumMod val="9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9" name="Title 8">
            <a:extLst>
              <a:ext uri="{FF2B5EF4-FFF2-40B4-BE49-F238E27FC236}">
                <a16:creationId xmlns:a16="http://schemas.microsoft.com/office/drawing/2014/main" id="{A4172213-597D-EBA2-7E1E-83AD6B81A848}"/>
              </a:ext>
            </a:extLst>
          </p:cNvPr>
          <p:cNvSpPr>
            <a:spLocks noGrp="1"/>
          </p:cNvSpPr>
          <p:nvPr>
            <p:ph type="title"/>
          </p:nvPr>
        </p:nvSpPr>
        <p:spPr>
          <a:xfrm>
            <a:off x="730162" y="208326"/>
            <a:ext cx="11460480" cy="595543"/>
          </a:xfrm>
        </p:spPr>
        <p:txBody>
          <a:bodyPr/>
          <a:lstStyle/>
          <a:p>
            <a:r>
              <a:rPr lang="en-US" dirty="0" err="1"/>
              <a:t>CDEx</a:t>
            </a:r>
            <a:r>
              <a:rPr lang="en-US" dirty="0"/>
              <a:t> - Current Capabilities and Scope</a:t>
            </a:r>
            <a:br>
              <a:rPr lang="en-US" dirty="0"/>
            </a:br>
            <a:endParaRPr lang="LID4096" dirty="0"/>
          </a:p>
        </p:txBody>
      </p:sp>
      <p:sp>
        <p:nvSpPr>
          <p:cNvPr id="10" name="Content Placeholder 9">
            <a:extLst>
              <a:ext uri="{FF2B5EF4-FFF2-40B4-BE49-F238E27FC236}">
                <a16:creationId xmlns:a16="http://schemas.microsoft.com/office/drawing/2014/main" id="{20C2782E-2243-CBBB-38F8-42277533C170}"/>
              </a:ext>
            </a:extLst>
          </p:cNvPr>
          <p:cNvSpPr>
            <a:spLocks noGrp="1"/>
          </p:cNvSpPr>
          <p:nvPr>
            <p:ph sz="half" idx="1"/>
          </p:nvPr>
        </p:nvSpPr>
        <p:spPr>
          <a:xfrm>
            <a:off x="402336" y="1344543"/>
            <a:ext cx="3621024" cy="4868086"/>
          </a:xfrm>
        </p:spPr>
        <p:txBody>
          <a:bodyPr/>
          <a:lstStyle/>
          <a:p>
            <a:pPr>
              <a:spcAft>
                <a:spcPts val="600"/>
              </a:spcAft>
            </a:pPr>
            <a:r>
              <a:rPr lang="en-US" sz="1200" dirty="0">
                <a:solidFill>
                  <a:srgbClr val="BE2BBB"/>
                </a:solidFill>
              </a:rPr>
              <a:t>Data Listings</a:t>
            </a:r>
          </a:p>
          <a:p>
            <a:pPr lvl="1">
              <a:spcBef>
                <a:spcPts val="0"/>
              </a:spcBef>
            </a:pPr>
            <a:r>
              <a:rPr lang="en-US" sz="1200" dirty="0"/>
              <a:t>Adverse Events</a:t>
            </a:r>
          </a:p>
          <a:p>
            <a:pPr lvl="1">
              <a:spcBef>
                <a:spcPts val="0"/>
              </a:spcBef>
            </a:pPr>
            <a:r>
              <a:rPr lang="en-US" sz="1200" dirty="0"/>
              <a:t>Baseline Characteristics &amp; Demographics  </a:t>
            </a:r>
          </a:p>
          <a:p>
            <a:pPr lvl="1">
              <a:spcBef>
                <a:spcPts val="0"/>
              </a:spcBef>
            </a:pPr>
            <a:r>
              <a:rPr lang="en-US" sz="1200" dirty="0"/>
              <a:t>Labs, ECGs, Vital Signs and other procedures</a:t>
            </a:r>
          </a:p>
          <a:p>
            <a:pPr lvl="1">
              <a:spcBef>
                <a:spcPts val="0"/>
              </a:spcBef>
            </a:pPr>
            <a:r>
              <a:rPr lang="en-US" sz="1200" dirty="0"/>
              <a:t>Exposure </a:t>
            </a:r>
          </a:p>
          <a:p>
            <a:pPr>
              <a:spcAft>
                <a:spcPts val="600"/>
              </a:spcAft>
            </a:pPr>
            <a:r>
              <a:rPr lang="en-US" sz="1200" dirty="0">
                <a:solidFill>
                  <a:srgbClr val="BE2BBB"/>
                </a:solidFill>
              </a:rPr>
              <a:t>Global Filters</a:t>
            </a:r>
          </a:p>
          <a:p>
            <a:pPr lvl="1">
              <a:spcBef>
                <a:spcPts val="0"/>
              </a:spcBef>
            </a:pPr>
            <a:r>
              <a:rPr lang="en-US" sz="1200" dirty="0"/>
              <a:t>Treatment</a:t>
            </a:r>
          </a:p>
          <a:p>
            <a:pPr lvl="1">
              <a:spcBef>
                <a:spcPts val="0"/>
              </a:spcBef>
            </a:pPr>
            <a:r>
              <a:rPr lang="en-US" sz="1200" dirty="0"/>
              <a:t>Subject</a:t>
            </a:r>
          </a:p>
          <a:p>
            <a:pPr lvl="1">
              <a:spcBef>
                <a:spcPts val="0"/>
              </a:spcBef>
            </a:pPr>
            <a:r>
              <a:rPr lang="en-US" sz="1200" dirty="0"/>
              <a:t>Baseline Characteristics</a:t>
            </a:r>
          </a:p>
          <a:p>
            <a:pPr lvl="1">
              <a:spcBef>
                <a:spcPts val="0"/>
              </a:spcBef>
            </a:pPr>
            <a:r>
              <a:rPr lang="en-US" sz="1200" dirty="0"/>
              <a:t>Demographic (</a:t>
            </a:r>
            <a:r>
              <a:rPr lang="en-US" sz="1200" dirty="0" err="1"/>
              <a:t>eg</a:t>
            </a:r>
            <a:r>
              <a:rPr lang="en-US" sz="1200" dirty="0"/>
              <a:t>, Region, Age etc.)</a:t>
            </a:r>
          </a:p>
          <a:p>
            <a:pPr lvl="1">
              <a:spcBef>
                <a:spcPts val="0"/>
              </a:spcBef>
            </a:pPr>
            <a:r>
              <a:rPr lang="en-US" sz="1200" dirty="0"/>
              <a:t>TEAE: PTs, SOC, SAEs, Related, not Related</a:t>
            </a:r>
          </a:p>
          <a:p>
            <a:pPr>
              <a:spcAft>
                <a:spcPts val="600"/>
              </a:spcAft>
            </a:pPr>
            <a:r>
              <a:rPr lang="en-US" sz="1200" dirty="0">
                <a:solidFill>
                  <a:srgbClr val="BE2BBB"/>
                </a:solidFill>
              </a:rPr>
              <a:t>Study Population</a:t>
            </a:r>
          </a:p>
          <a:p>
            <a:pPr lvl="1">
              <a:spcBef>
                <a:spcPts val="0"/>
              </a:spcBef>
            </a:pPr>
            <a:r>
              <a:rPr lang="en-US" sz="1200" dirty="0"/>
              <a:t>Demographics &amp; Basic Indication specific Baseline Characteristics (TA specific) Summary Table</a:t>
            </a:r>
          </a:p>
          <a:p>
            <a:pPr lvl="1">
              <a:spcBef>
                <a:spcPts val="0"/>
              </a:spcBef>
            </a:pPr>
            <a:r>
              <a:rPr lang="en-US" sz="1200" dirty="0"/>
              <a:t>Disposition Summary Table (per Study Phases)</a:t>
            </a:r>
          </a:p>
          <a:p>
            <a:pPr lvl="1">
              <a:spcBef>
                <a:spcPts val="0"/>
              </a:spcBef>
            </a:pPr>
            <a:r>
              <a:rPr lang="en-US" sz="1200" dirty="0"/>
              <a:t>Death Summary Table (per Study Phases)</a:t>
            </a:r>
          </a:p>
          <a:p>
            <a:pPr>
              <a:spcAft>
                <a:spcPts val="600"/>
              </a:spcAft>
            </a:pPr>
            <a:r>
              <a:rPr lang="en-US" sz="1200" dirty="0">
                <a:solidFill>
                  <a:srgbClr val="BE2BBB"/>
                </a:solidFill>
              </a:rPr>
              <a:t>Investigator’s responses (TA specific) </a:t>
            </a:r>
            <a:br>
              <a:rPr lang="en-US" sz="1200" dirty="0">
                <a:solidFill>
                  <a:srgbClr val="BE2BBB"/>
                </a:solidFill>
              </a:rPr>
            </a:br>
            <a:r>
              <a:rPr lang="en-US" sz="1200" i="1" dirty="0"/>
              <a:t>if available already </a:t>
            </a:r>
          </a:p>
          <a:p>
            <a:pPr lvl="1">
              <a:spcBef>
                <a:spcPts val="0"/>
              </a:spcBef>
            </a:pPr>
            <a:r>
              <a:rPr lang="en-US" sz="1200" dirty="0"/>
              <a:t>Summary Tables</a:t>
            </a:r>
          </a:p>
          <a:p>
            <a:pPr lvl="1">
              <a:spcBef>
                <a:spcPts val="0"/>
              </a:spcBef>
            </a:pPr>
            <a:r>
              <a:rPr lang="en-US" sz="1200" dirty="0"/>
              <a:t>Bar charts</a:t>
            </a:r>
          </a:p>
          <a:p>
            <a:pPr lvl="1">
              <a:spcBef>
                <a:spcPts val="0"/>
              </a:spcBef>
            </a:pPr>
            <a:r>
              <a:rPr lang="en-US" sz="1200" dirty="0"/>
              <a:t>Exposure/Response swimmer plot </a:t>
            </a:r>
            <a:br>
              <a:rPr lang="en-US" sz="1200" dirty="0"/>
            </a:br>
            <a:r>
              <a:rPr lang="en-US" sz="1200" dirty="0"/>
              <a:t>(TA specific)</a:t>
            </a:r>
            <a:endParaRPr lang="LID4096" sz="1200" dirty="0"/>
          </a:p>
          <a:p>
            <a:pPr lvl="1">
              <a:spcBef>
                <a:spcPts val="0"/>
              </a:spcBef>
            </a:pPr>
            <a:endParaRPr lang="en-US" sz="1200" dirty="0"/>
          </a:p>
          <a:p>
            <a:pPr marL="228600" lvl="1" indent="0">
              <a:spcBef>
                <a:spcPts val="0"/>
              </a:spcBef>
              <a:buNone/>
            </a:pPr>
            <a:endParaRPr lang="en-US" sz="1200" dirty="0"/>
          </a:p>
          <a:p>
            <a:pPr lvl="1">
              <a:spcBef>
                <a:spcPts val="0"/>
              </a:spcBef>
            </a:pPr>
            <a:endParaRPr lang="en-US" sz="1200" dirty="0"/>
          </a:p>
          <a:p>
            <a:endParaRPr lang="LID4096" sz="1200" dirty="0"/>
          </a:p>
        </p:txBody>
      </p:sp>
      <p:sp>
        <p:nvSpPr>
          <p:cNvPr id="11" name="Content Placeholder 10">
            <a:extLst>
              <a:ext uri="{FF2B5EF4-FFF2-40B4-BE49-F238E27FC236}">
                <a16:creationId xmlns:a16="http://schemas.microsoft.com/office/drawing/2014/main" id="{07135DEF-7DF2-A71A-7AA9-C5703577D74E}"/>
              </a:ext>
            </a:extLst>
          </p:cNvPr>
          <p:cNvSpPr>
            <a:spLocks noGrp="1"/>
          </p:cNvSpPr>
          <p:nvPr>
            <p:ph sz="half" idx="2"/>
          </p:nvPr>
        </p:nvSpPr>
        <p:spPr>
          <a:xfrm>
            <a:off x="4093464" y="1344543"/>
            <a:ext cx="3621024" cy="4868086"/>
          </a:xfrm>
        </p:spPr>
        <p:txBody>
          <a:bodyPr/>
          <a:lstStyle/>
          <a:p>
            <a:pPr>
              <a:spcAft>
                <a:spcPts val="600"/>
              </a:spcAft>
            </a:pPr>
            <a:r>
              <a:rPr lang="en-US" sz="1200" dirty="0">
                <a:solidFill>
                  <a:srgbClr val="BE2BBB"/>
                </a:solidFill>
              </a:rPr>
              <a:t>Adverse Events</a:t>
            </a:r>
          </a:p>
          <a:p>
            <a:pPr lvl="1">
              <a:spcBef>
                <a:spcPts val="0"/>
              </a:spcBef>
            </a:pPr>
            <a:r>
              <a:rPr lang="en-US" sz="1200" dirty="0"/>
              <a:t>TEAE table by Worst Grade or by Action Taken (interruption/discontinuation/dose change)</a:t>
            </a:r>
          </a:p>
          <a:p>
            <a:pPr lvl="1">
              <a:spcBef>
                <a:spcPts val="0"/>
              </a:spcBef>
            </a:pPr>
            <a:r>
              <a:rPr lang="en-US" sz="1200" dirty="0"/>
              <a:t>TEAE Summary</a:t>
            </a:r>
          </a:p>
          <a:p>
            <a:pPr lvl="1">
              <a:spcBef>
                <a:spcPts val="0"/>
              </a:spcBef>
            </a:pPr>
            <a:r>
              <a:rPr lang="en-US" sz="1200" dirty="0"/>
              <a:t>Most Frequent TEAEs bar chart</a:t>
            </a:r>
          </a:p>
          <a:p>
            <a:pPr lvl="1">
              <a:spcBef>
                <a:spcPts val="0"/>
              </a:spcBef>
            </a:pPr>
            <a:r>
              <a:rPr lang="en-US" sz="1200" dirty="0"/>
              <a:t>Median/Mean TEAEs Onset bar chart by Grade</a:t>
            </a:r>
          </a:p>
          <a:p>
            <a:pPr lvl="1">
              <a:spcBef>
                <a:spcPts val="0"/>
              </a:spcBef>
            </a:pPr>
            <a:r>
              <a:rPr lang="en-US" sz="1200" dirty="0"/>
              <a:t>Median/Mean First TEAEs Onset bar chart </a:t>
            </a:r>
          </a:p>
          <a:p>
            <a:pPr lvl="1">
              <a:spcBef>
                <a:spcPts val="0"/>
              </a:spcBef>
            </a:pPr>
            <a:r>
              <a:rPr lang="en-US" sz="1200" dirty="0"/>
              <a:t>Median/Mean TEAEs Duration bar chart by Grade  </a:t>
            </a:r>
          </a:p>
          <a:p>
            <a:pPr>
              <a:spcAft>
                <a:spcPts val="600"/>
              </a:spcAft>
            </a:pPr>
            <a:r>
              <a:rPr lang="en-US" sz="1200" dirty="0">
                <a:solidFill>
                  <a:srgbClr val="BE2BBB"/>
                </a:solidFill>
              </a:rPr>
              <a:t>Laboratory (Local and Central), ECG, Vital Signs Absolute, change and % change from baseline for:</a:t>
            </a:r>
          </a:p>
          <a:p>
            <a:pPr lvl="1">
              <a:spcBef>
                <a:spcPts val="0"/>
              </a:spcBef>
            </a:pPr>
            <a:r>
              <a:rPr lang="en-US" sz="1200" dirty="0"/>
              <a:t>Summary Table</a:t>
            </a:r>
          </a:p>
          <a:p>
            <a:pPr lvl="1">
              <a:spcBef>
                <a:spcPts val="0"/>
              </a:spcBef>
            </a:pPr>
            <a:r>
              <a:rPr lang="en-US" sz="1200" dirty="0"/>
              <a:t>Waterfall plot</a:t>
            </a:r>
          </a:p>
          <a:p>
            <a:pPr lvl="1">
              <a:spcBef>
                <a:spcPts val="0"/>
              </a:spcBef>
            </a:pPr>
            <a:r>
              <a:rPr lang="en-US" sz="1200" dirty="0"/>
              <a:t>Shift plot</a:t>
            </a:r>
          </a:p>
          <a:p>
            <a:pPr lvl="1">
              <a:spcBef>
                <a:spcPts val="0"/>
              </a:spcBef>
            </a:pPr>
            <a:r>
              <a:rPr lang="en-US" sz="1200" dirty="0"/>
              <a:t>Individual line chart plot</a:t>
            </a:r>
          </a:p>
          <a:p>
            <a:pPr lvl="1">
              <a:spcBef>
                <a:spcPts val="0"/>
              </a:spcBef>
            </a:pPr>
            <a:r>
              <a:rPr lang="en-US" sz="1200" dirty="0"/>
              <a:t>Mean with error bars by Treatment</a:t>
            </a:r>
          </a:p>
          <a:p>
            <a:pPr lvl="1">
              <a:spcBef>
                <a:spcPts val="0"/>
              </a:spcBef>
            </a:pPr>
            <a:r>
              <a:rPr lang="en-US" sz="1200" dirty="0"/>
              <a:t>Box plot by Treatment</a:t>
            </a:r>
          </a:p>
          <a:p>
            <a:pPr lvl="1">
              <a:spcBef>
                <a:spcPts val="0"/>
              </a:spcBef>
            </a:pPr>
            <a:r>
              <a:rPr lang="en-US" sz="1200" dirty="0" err="1"/>
              <a:t>Oneway</a:t>
            </a:r>
            <a:r>
              <a:rPr lang="en-US" sz="1200" dirty="0"/>
              <a:t> </a:t>
            </a:r>
            <a:r>
              <a:rPr lang="en-US" sz="1200" dirty="0" err="1"/>
              <a:t>anova</a:t>
            </a:r>
            <a:r>
              <a:rPr lang="en-US" sz="1200" dirty="0"/>
              <a:t> analysis by Treatment</a:t>
            </a:r>
          </a:p>
          <a:p>
            <a:pPr lvl="1">
              <a:spcBef>
                <a:spcPts val="0"/>
              </a:spcBef>
            </a:pPr>
            <a:endParaRPr lang="en-US" sz="1200" dirty="0"/>
          </a:p>
          <a:p>
            <a:pPr>
              <a:spcAft>
                <a:spcPts val="600"/>
              </a:spcAft>
            </a:pPr>
            <a:r>
              <a:rPr lang="en-US" sz="1200" dirty="0">
                <a:solidFill>
                  <a:srgbClr val="BE2BBB"/>
                </a:solidFill>
              </a:rPr>
              <a:t>Exposure</a:t>
            </a:r>
          </a:p>
          <a:p>
            <a:pPr lvl="1">
              <a:spcBef>
                <a:spcPts val="0"/>
              </a:spcBef>
            </a:pPr>
            <a:r>
              <a:rPr lang="en-US" sz="1200" dirty="0"/>
              <a:t>Summary Table</a:t>
            </a:r>
          </a:p>
          <a:p>
            <a:pPr lvl="1">
              <a:spcBef>
                <a:spcPts val="0"/>
              </a:spcBef>
            </a:pPr>
            <a:endParaRPr lang="en-US" sz="1200" dirty="0"/>
          </a:p>
        </p:txBody>
      </p:sp>
      <p:sp>
        <p:nvSpPr>
          <p:cNvPr id="12" name="Content Placeholder 11">
            <a:extLst>
              <a:ext uri="{FF2B5EF4-FFF2-40B4-BE49-F238E27FC236}">
                <a16:creationId xmlns:a16="http://schemas.microsoft.com/office/drawing/2014/main" id="{A100EF21-4E81-A87F-66EE-DAF235B0F97F}"/>
              </a:ext>
            </a:extLst>
          </p:cNvPr>
          <p:cNvSpPr>
            <a:spLocks noGrp="1"/>
          </p:cNvSpPr>
          <p:nvPr>
            <p:ph sz="quarter" idx="13"/>
          </p:nvPr>
        </p:nvSpPr>
        <p:spPr>
          <a:xfrm>
            <a:off x="8205216" y="1344541"/>
            <a:ext cx="3621024" cy="5069271"/>
          </a:xfrm>
        </p:spPr>
        <p:txBody>
          <a:bodyPr/>
          <a:lstStyle/>
          <a:p>
            <a:pPr>
              <a:spcAft>
                <a:spcPts val="600"/>
              </a:spcAft>
            </a:pPr>
            <a:r>
              <a:rPr lang="en-US" sz="1200" dirty="0">
                <a:solidFill>
                  <a:srgbClr val="BE2BBB"/>
                </a:solidFill>
              </a:rPr>
              <a:t>Efficacy parameters &amp; QoL scores (TA specific) Absolute, change and % change from baseline for:</a:t>
            </a:r>
          </a:p>
          <a:p>
            <a:pPr lvl="1">
              <a:spcBef>
                <a:spcPts val="0"/>
              </a:spcBef>
            </a:pPr>
            <a:r>
              <a:rPr lang="en-US" sz="1200" dirty="0"/>
              <a:t>Summary Tables </a:t>
            </a:r>
          </a:p>
          <a:p>
            <a:pPr lvl="1">
              <a:spcBef>
                <a:spcPts val="0"/>
              </a:spcBef>
            </a:pPr>
            <a:r>
              <a:rPr lang="en-US" sz="1200" dirty="0"/>
              <a:t>Waterfall plot</a:t>
            </a:r>
          </a:p>
          <a:p>
            <a:pPr lvl="1">
              <a:spcBef>
                <a:spcPts val="0"/>
              </a:spcBef>
            </a:pPr>
            <a:r>
              <a:rPr lang="en-US" sz="1200" dirty="0"/>
              <a:t>Shift plot</a:t>
            </a:r>
          </a:p>
          <a:p>
            <a:pPr lvl="1">
              <a:spcBef>
                <a:spcPts val="0"/>
              </a:spcBef>
            </a:pPr>
            <a:r>
              <a:rPr lang="en-US" sz="1200" dirty="0"/>
              <a:t>Individual line chart plot</a:t>
            </a:r>
          </a:p>
          <a:p>
            <a:pPr lvl="1">
              <a:spcBef>
                <a:spcPts val="0"/>
              </a:spcBef>
            </a:pPr>
            <a:r>
              <a:rPr lang="en-US" sz="1200" dirty="0"/>
              <a:t>Mean with error bars by Treatment</a:t>
            </a:r>
          </a:p>
          <a:p>
            <a:pPr lvl="1">
              <a:spcBef>
                <a:spcPts val="0"/>
              </a:spcBef>
            </a:pPr>
            <a:r>
              <a:rPr lang="en-US" sz="1200" dirty="0"/>
              <a:t>Box plot by Treatment</a:t>
            </a:r>
          </a:p>
          <a:p>
            <a:pPr lvl="1">
              <a:spcBef>
                <a:spcPts val="0"/>
              </a:spcBef>
            </a:pPr>
            <a:r>
              <a:rPr lang="en-US" sz="1200" dirty="0" err="1"/>
              <a:t>Oneway</a:t>
            </a:r>
            <a:r>
              <a:rPr lang="en-US" sz="1200" dirty="0"/>
              <a:t> </a:t>
            </a:r>
            <a:r>
              <a:rPr lang="en-US" sz="1200" dirty="0" err="1"/>
              <a:t>anova</a:t>
            </a:r>
            <a:r>
              <a:rPr lang="en-US" sz="1200" dirty="0"/>
              <a:t> analysis by Treatment</a:t>
            </a:r>
          </a:p>
          <a:p>
            <a:pPr lvl="1">
              <a:spcBef>
                <a:spcPts val="0"/>
              </a:spcBef>
            </a:pPr>
            <a:r>
              <a:rPr lang="en-US" sz="1200" dirty="0"/>
              <a:t>MRD</a:t>
            </a:r>
          </a:p>
          <a:p>
            <a:pPr lvl="1"/>
            <a:endParaRPr lang="en-US" sz="1200" dirty="0"/>
          </a:p>
          <a:p>
            <a:r>
              <a:rPr lang="en-US" sz="1200" dirty="0">
                <a:solidFill>
                  <a:srgbClr val="BE2BBB"/>
                </a:solidFill>
              </a:rPr>
              <a:t>Response assessment (central adjudications)</a:t>
            </a:r>
          </a:p>
          <a:p>
            <a:pPr lvl="1"/>
            <a:r>
              <a:rPr lang="en-US" sz="1200" dirty="0"/>
              <a:t>Exposure/Response swimmer plot </a:t>
            </a:r>
            <a:br>
              <a:rPr lang="en-US" sz="1200" dirty="0"/>
            </a:br>
            <a:r>
              <a:rPr lang="en-US" sz="1200" dirty="0"/>
              <a:t>(TA specific)</a:t>
            </a:r>
            <a:r>
              <a:rPr lang="en-US" sz="1200" dirty="0">
                <a:solidFill>
                  <a:srgbClr val="BE2BBB"/>
                </a:solidFill>
              </a:rPr>
              <a:t> </a:t>
            </a:r>
          </a:p>
          <a:p>
            <a:pPr>
              <a:spcAft>
                <a:spcPts val="600"/>
              </a:spcAft>
            </a:pPr>
            <a:r>
              <a:rPr lang="en-US" sz="1200" dirty="0">
                <a:solidFill>
                  <a:srgbClr val="BE2BBB"/>
                </a:solidFill>
              </a:rPr>
              <a:t>Exposure</a:t>
            </a:r>
          </a:p>
          <a:p>
            <a:pPr lvl="1">
              <a:spcBef>
                <a:spcPts val="0"/>
              </a:spcBef>
            </a:pPr>
            <a:r>
              <a:rPr lang="en-US" sz="1200" dirty="0"/>
              <a:t>Dose Modification Summary Table</a:t>
            </a:r>
          </a:p>
          <a:p>
            <a:pPr lvl="1">
              <a:spcBef>
                <a:spcPts val="0"/>
              </a:spcBef>
            </a:pPr>
            <a:r>
              <a:rPr lang="en-US" sz="1200" dirty="0"/>
              <a:t>With transfusion independency flag </a:t>
            </a:r>
            <a:br>
              <a:rPr lang="en-US" sz="1200" dirty="0"/>
            </a:br>
            <a:r>
              <a:rPr lang="en-US" sz="1200" dirty="0"/>
              <a:t>(TA specific)</a:t>
            </a:r>
          </a:p>
          <a:p>
            <a:pPr marL="228600" lvl="1" indent="0">
              <a:spcBef>
                <a:spcPts val="0"/>
              </a:spcBef>
              <a:buNone/>
            </a:pPr>
            <a:endParaRPr lang="en-US" sz="1200" dirty="0"/>
          </a:p>
          <a:p>
            <a:pPr lvl="1">
              <a:spcBef>
                <a:spcPts val="0"/>
              </a:spcBef>
            </a:pPr>
            <a:endParaRPr lang="en-US" sz="1200" dirty="0"/>
          </a:p>
          <a:p>
            <a:endParaRPr lang="en-US" sz="1200" dirty="0">
              <a:solidFill>
                <a:srgbClr val="BE2BBB"/>
              </a:solidFill>
            </a:endParaRPr>
          </a:p>
          <a:p>
            <a:endParaRPr lang="LID4096" sz="1200" dirty="0"/>
          </a:p>
        </p:txBody>
      </p:sp>
      <p:sp>
        <p:nvSpPr>
          <p:cNvPr id="4" name="Slide Number Placeholder 3">
            <a:extLst>
              <a:ext uri="{FF2B5EF4-FFF2-40B4-BE49-F238E27FC236}">
                <a16:creationId xmlns:a16="http://schemas.microsoft.com/office/drawing/2014/main" id="{8C00196B-5E37-CE99-27C5-DDF709334ED4}"/>
              </a:ext>
            </a:extLst>
          </p:cNvPr>
          <p:cNvSpPr>
            <a:spLocks noGrp="1"/>
          </p:cNvSpPr>
          <p:nvPr>
            <p:ph type="sldNum" sz="quarter" idx="4294967295"/>
          </p:nvPr>
        </p:nvSpPr>
        <p:spPr>
          <a:xfrm>
            <a:off x="0" y="0"/>
            <a:ext cx="0" cy="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8DE5F1-E0F9-4CCA-92B7-7A6FC4DFEE14}" type="slidenum">
              <a:rPr kumimoji="0" lang="en-US" sz="1000" b="1" i="0" u="none" strike="noStrike" kern="1200" cap="none" spc="0" normalizeH="0" baseline="0" noProof="0" smtClean="0">
                <a:ln>
                  <a:noFill/>
                </a:ln>
                <a:solidFill>
                  <a:srgbClr val="595454"/>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1" i="0" u="none" strike="noStrike" kern="1200" cap="none" spc="0" normalizeH="0" baseline="0" noProof="0">
              <a:ln>
                <a:noFill/>
              </a:ln>
              <a:solidFill>
                <a:srgbClr val="595454"/>
              </a:solidFill>
              <a:effectLst/>
              <a:uLnTx/>
              <a:uFillTx/>
              <a:latin typeface="Trebuchet MS"/>
              <a:ea typeface="+mn-ea"/>
              <a:cs typeface="+mn-cs"/>
            </a:endParaRPr>
          </a:p>
        </p:txBody>
      </p:sp>
      <p:sp>
        <p:nvSpPr>
          <p:cNvPr id="17" name="TextBox 16">
            <a:extLst>
              <a:ext uri="{FF2B5EF4-FFF2-40B4-BE49-F238E27FC236}">
                <a16:creationId xmlns:a16="http://schemas.microsoft.com/office/drawing/2014/main" id="{7273D4EA-44C5-35BD-153B-D7AEF6136CE3}"/>
              </a:ext>
            </a:extLst>
          </p:cNvPr>
          <p:cNvSpPr txBox="1"/>
          <p:nvPr/>
        </p:nvSpPr>
        <p:spPr>
          <a:xfrm>
            <a:off x="2674250" y="737872"/>
            <a:ext cx="19300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E2BBB"/>
                </a:solidFill>
                <a:effectLst/>
                <a:uLnTx/>
                <a:uFillTx/>
                <a:latin typeface="Trebuchet MS"/>
                <a:ea typeface="+mn-ea"/>
                <a:cs typeface="+mn-cs"/>
              </a:rPr>
              <a:t>Standard Outputs</a:t>
            </a:r>
          </a:p>
        </p:txBody>
      </p:sp>
      <p:pic>
        <p:nvPicPr>
          <p:cNvPr id="3" name="Picture 2" descr="A purple and grey logo&#10;&#10;Description automatically generated">
            <a:extLst>
              <a:ext uri="{FF2B5EF4-FFF2-40B4-BE49-F238E27FC236}">
                <a16:creationId xmlns:a16="http://schemas.microsoft.com/office/drawing/2014/main" id="{495CA141-ADB7-D1E0-3FEF-A7EB131D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57" y="-319159"/>
            <a:ext cx="1461582" cy="1461582"/>
          </a:xfrm>
          <a:prstGeom prst="rect">
            <a:avLst/>
          </a:prstGeom>
        </p:spPr>
      </p:pic>
      <p:sp>
        <p:nvSpPr>
          <p:cNvPr id="8" name="Rectangle 5">
            <a:extLst>
              <a:ext uri="{FF2B5EF4-FFF2-40B4-BE49-F238E27FC236}">
                <a16:creationId xmlns:a16="http://schemas.microsoft.com/office/drawing/2014/main" id="{4B4C40B1-1FFE-A1D1-D3DC-08BA1EF27FFD}"/>
              </a:ext>
            </a:extLst>
          </p:cNvPr>
          <p:cNvSpPr>
            <a:spLocks noChangeArrowheads="1"/>
          </p:cNvSpPr>
          <p:nvPr/>
        </p:nvSpPr>
        <p:spPr bwMode="auto">
          <a:xfrm flipV="1">
            <a:off x="8094134" y="5317873"/>
            <a:ext cx="16594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454"/>
              </a:solidFill>
              <a:effectLst/>
              <a:uLnTx/>
              <a:uFillTx/>
              <a:latin typeface="Trebuchet MS"/>
              <a:ea typeface="+mn-ea"/>
              <a:cs typeface="+mn-cs"/>
            </a:endParaRPr>
          </a:p>
        </p:txBody>
      </p:sp>
      <p:sp>
        <p:nvSpPr>
          <p:cNvPr id="13" name="TextBox 12">
            <a:extLst>
              <a:ext uri="{FF2B5EF4-FFF2-40B4-BE49-F238E27FC236}">
                <a16:creationId xmlns:a16="http://schemas.microsoft.com/office/drawing/2014/main" id="{0A911DC7-C29D-6B9C-4CD6-6E44FFC4DB50}"/>
              </a:ext>
            </a:extLst>
          </p:cNvPr>
          <p:cNvSpPr txBox="1"/>
          <p:nvPr/>
        </p:nvSpPr>
        <p:spPr>
          <a:xfrm>
            <a:off x="8680704" y="777947"/>
            <a:ext cx="23469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E2BBB"/>
                </a:solidFill>
                <a:effectLst/>
                <a:uLnTx/>
                <a:uFillTx/>
                <a:latin typeface="Trebuchet MS"/>
                <a:ea typeface="+mn-ea"/>
                <a:cs typeface="+mn-cs"/>
              </a:rPr>
              <a:t>Study-specific Outputs</a:t>
            </a:r>
          </a:p>
        </p:txBody>
      </p:sp>
    </p:spTree>
    <p:extLst>
      <p:ext uri="{BB962C8B-B14F-4D97-AF65-F5344CB8AC3E}">
        <p14:creationId xmlns:p14="http://schemas.microsoft.com/office/powerpoint/2010/main" val="11848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2A49F6-F7DA-407A-A3A8-4CF6F642E2CD}"/>
              </a:ext>
            </a:extLst>
          </p:cNvPr>
          <p:cNvSpPr>
            <a:spLocks/>
          </p:cNvSpPr>
          <p:nvPr/>
        </p:nvSpPr>
        <p:spPr>
          <a:xfrm>
            <a:off x="1" y="0"/>
            <a:ext cx="1774092" cy="6353175"/>
          </a:xfrm>
          <a:prstGeom prst="rect">
            <a:avLst/>
          </a:prstGeom>
          <a:solidFill>
            <a:srgbClr val="EEE7E7"/>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itle 1">
            <a:extLst>
              <a:ext uri="{FF2B5EF4-FFF2-40B4-BE49-F238E27FC236}">
                <a16:creationId xmlns:a16="http://schemas.microsoft.com/office/drawing/2014/main" id="{41AE87AA-4DD8-4C54-911C-D81FDED2C507}"/>
              </a:ext>
            </a:extLst>
          </p:cNvPr>
          <p:cNvSpPr>
            <a:spLocks noGrp="1"/>
          </p:cNvSpPr>
          <p:nvPr>
            <p:ph type="title"/>
          </p:nvPr>
        </p:nvSpPr>
        <p:spPr>
          <a:xfrm>
            <a:off x="365760" y="365760"/>
            <a:ext cx="11460480" cy="914400"/>
          </a:xfrm>
        </p:spPr>
        <p:txBody>
          <a:bodyPr vert="horz"/>
          <a:lstStyle/>
          <a:p>
            <a:r>
              <a:rPr lang="en-US" b="1">
                <a:solidFill>
                  <a:schemeClr val="tx1">
                    <a:lumMod val="50000"/>
                    <a:lumOff val="50000"/>
                  </a:schemeClr>
                </a:solidFill>
                <a:latin typeface="Trebuchet MS" panose="020B0603020202020204" pitchFamily="34" charset="0"/>
              </a:rPr>
              <a:t>Agenda</a:t>
            </a:r>
          </a:p>
        </p:txBody>
      </p:sp>
      <p:graphicFrame>
        <p:nvGraphicFramePr>
          <p:cNvPr id="6" name="Table 5">
            <a:extLst>
              <a:ext uri="{FF2B5EF4-FFF2-40B4-BE49-F238E27FC236}">
                <a16:creationId xmlns:a16="http://schemas.microsoft.com/office/drawing/2014/main" id="{DD1E71D7-0A00-40DD-B284-70521B83946C}"/>
              </a:ext>
            </a:extLst>
          </p:cNvPr>
          <p:cNvGraphicFramePr>
            <a:graphicFrameLocks noGrp="1"/>
          </p:cNvGraphicFramePr>
          <p:nvPr>
            <p:extLst>
              <p:ext uri="{D42A27DB-BD31-4B8C-83A1-F6EECF244321}">
                <p14:modId xmlns:p14="http://schemas.microsoft.com/office/powerpoint/2010/main" val="1583795085"/>
              </p:ext>
            </p:extLst>
          </p:nvPr>
        </p:nvGraphicFramePr>
        <p:xfrm>
          <a:off x="365760" y="822960"/>
          <a:ext cx="11587808" cy="4690582"/>
        </p:xfrm>
        <a:graphic>
          <a:graphicData uri="http://schemas.openxmlformats.org/drawingml/2006/table">
            <a:tbl>
              <a:tblPr>
                <a:tableStyleId>{9D7B26C5-4107-4FEC-AEDC-1716B250A1EF}</a:tableStyleId>
              </a:tblPr>
              <a:tblGrid>
                <a:gridCol w="1369255">
                  <a:extLst>
                    <a:ext uri="{9D8B030D-6E8A-4147-A177-3AD203B41FA5}">
                      <a16:colId xmlns:a16="http://schemas.microsoft.com/office/drawing/2014/main" val="3723516824"/>
                    </a:ext>
                  </a:extLst>
                </a:gridCol>
                <a:gridCol w="10218553">
                  <a:extLst>
                    <a:ext uri="{9D8B030D-6E8A-4147-A177-3AD203B41FA5}">
                      <a16:colId xmlns:a16="http://schemas.microsoft.com/office/drawing/2014/main" val="765402878"/>
                    </a:ext>
                  </a:extLst>
                </a:gridCol>
              </a:tblGrid>
              <a:tr h="966110">
                <a:tc>
                  <a:txBody>
                    <a:bodyPr/>
                    <a:lstStyle/>
                    <a:p>
                      <a:pPr marL="0" indent="0" algn="ctr">
                        <a:buFont typeface="+mj-lt"/>
                        <a:buNone/>
                      </a:pPr>
                      <a:r>
                        <a:rPr lang="en-US" sz="2800" b="1" kern="1200">
                          <a:solidFill>
                            <a:srgbClr val="BE2BBB"/>
                          </a:solidFill>
                          <a:latin typeface="Trebuchet MS"/>
                          <a:ea typeface="+mn-ea"/>
                          <a:cs typeface="Calibri"/>
                        </a:rPr>
                        <a:t>01</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Trebuchet MS"/>
                          <a:ea typeface="+mn-ea"/>
                          <a:cs typeface="Calibri"/>
                        </a:rPr>
                        <a:t>Objective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extLst>
                  <a:ext uri="{0D108BD9-81ED-4DB2-BD59-A6C34878D82A}">
                    <a16:rowId xmlns:a16="http://schemas.microsoft.com/office/drawing/2014/main" val="770889200"/>
                  </a:ext>
                </a:extLst>
              </a:tr>
              <a:tr h="73424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02</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CDEx Workflow &amp; Cross-Functional Collaboration</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86580181"/>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03</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Current Capabilities &amp; Scope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850332170"/>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04</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lang="en-US" sz="2800" b="1" kern="1200" dirty="0">
                          <a:solidFill>
                            <a:srgbClr val="BE2BBB"/>
                          </a:solidFill>
                          <a:latin typeface="Trebuchet MS"/>
                          <a:ea typeface="+mn-ea"/>
                          <a:cs typeface="Calibri"/>
                        </a:rPr>
                        <a:t>Technical Architecture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452358879"/>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05</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mn-lt"/>
                          <a:ea typeface="+mn-ea"/>
                          <a:cs typeface="Calibri"/>
                        </a:rPr>
                        <a:t>Enhancements &amp; Next Steps</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091797772"/>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06</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Demo</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47712717"/>
                  </a:ext>
                </a:extLst>
              </a:tr>
            </a:tbl>
          </a:graphicData>
        </a:graphic>
      </p:graphicFrame>
      <p:sp>
        <p:nvSpPr>
          <p:cNvPr id="2" name="Footer Placeholder 11">
            <a:extLst>
              <a:ext uri="{FF2B5EF4-FFF2-40B4-BE49-F238E27FC236}">
                <a16:creationId xmlns:a16="http://schemas.microsoft.com/office/drawing/2014/main" id="{DDADF630-1FA4-8FAE-C2EA-FAEAA168BF9E}"/>
              </a:ext>
            </a:extLst>
          </p:cNvPr>
          <p:cNvSpPr txBox="1">
            <a:spLocks/>
          </p:cNvSpPr>
          <p:nvPr/>
        </p:nvSpPr>
        <p:spPr>
          <a:xfrm>
            <a:off x="5201702" y="6409364"/>
            <a:ext cx="156842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DV394</a:t>
            </a:r>
            <a:r>
              <a:rPr lang="en-US" dirty="0"/>
              <a:t>| </a:t>
            </a:r>
            <a:fld id="{1D49D62F-B561-1E49-A95C-E973462C9DDD}" type="slidenum">
              <a:rPr lang="en-US" smtClean="0"/>
              <a:pPr/>
              <a:t>11</a:t>
            </a:fld>
            <a:endParaRPr lang="en-US" dirty="0"/>
          </a:p>
        </p:txBody>
      </p:sp>
    </p:spTree>
    <p:extLst>
      <p:ext uri="{BB962C8B-B14F-4D97-AF65-F5344CB8AC3E}">
        <p14:creationId xmlns:p14="http://schemas.microsoft.com/office/powerpoint/2010/main" val="377011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4A4BA1-7B14-4D09-AD4B-AED522714543}"/>
              </a:ext>
            </a:extLst>
          </p:cNvPr>
          <p:cNvSpPr/>
          <p:nvPr/>
        </p:nvSpPr>
        <p:spPr>
          <a:xfrm>
            <a:off x="8626" y="1284051"/>
            <a:ext cx="12191999" cy="1024143"/>
          </a:xfrm>
          <a:prstGeom prst="rect">
            <a:avLst/>
          </a:prstGeom>
          <a:solidFill>
            <a:schemeClr val="accent1">
              <a:lumMod val="20000"/>
              <a:lumOff val="80000"/>
            </a:schemeClr>
          </a:solidFill>
          <a:ln>
            <a:noFill/>
          </a:ln>
        </p:spPr>
        <p:style>
          <a:lnRef idx="0">
            <a:schemeClr val="accent1"/>
          </a:lnRef>
          <a:fillRef idx="1">
            <a:schemeClr val="accent1"/>
          </a:fillRef>
          <a:effectRef idx="0">
            <a:srgbClr val="000000"/>
          </a:effectRef>
          <a:fontRef idx="minor">
            <a:schemeClr val="lt1"/>
          </a:fontRef>
        </p:style>
        <p:txBody>
          <a:bodyPr lIns="365760" tIns="91440" rIns="36576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595454"/>
                </a:solidFill>
                <a:effectLst/>
                <a:uLnTx/>
                <a:uFillTx/>
                <a:latin typeface="Trebuchet MS"/>
                <a:ea typeface="+mn-ea"/>
                <a:cs typeface="+mn-cs"/>
              </a:rPr>
              <a:t>CDEx uses Roche’s teal framework—it's an R Shiny app with modular structure. The app reads in your SDTM (+ </a:t>
            </a:r>
            <a:r>
              <a:rPr kumimoji="0" lang="en-US" b="1" i="0" u="none" strike="noStrike" kern="1200" cap="none" spc="0" normalizeH="0" baseline="0" noProof="0" dirty="0" err="1">
                <a:ln>
                  <a:noFill/>
                </a:ln>
                <a:solidFill>
                  <a:srgbClr val="595454"/>
                </a:solidFill>
                <a:effectLst/>
                <a:uLnTx/>
                <a:uFillTx/>
                <a:latin typeface="Trebuchet MS"/>
                <a:ea typeface="+mn-ea"/>
                <a:cs typeface="+mn-cs"/>
              </a:rPr>
              <a:t>ADaM</a:t>
            </a:r>
            <a:r>
              <a:rPr kumimoji="0" lang="en-US" b="1" i="0" u="none" strike="noStrike" kern="1200" cap="none" spc="0" normalizeH="0" baseline="0" noProof="0" dirty="0">
                <a:ln>
                  <a:noFill/>
                </a:ln>
                <a:solidFill>
                  <a:srgbClr val="595454"/>
                </a:solidFill>
                <a:effectLst/>
                <a:uLnTx/>
                <a:uFillTx/>
                <a:latin typeface="Trebuchet MS"/>
                <a:ea typeface="+mn-ea"/>
                <a:cs typeface="+mn-cs"/>
              </a:rPr>
              <a:t>-lite), applies derivations or customizations, and renders dashboards via reusable modules.</a:t>
            </a:r>
            <a:endParaRPr kumimoji="0" lang="en-US" b="0" i="0" u="none" strike="noStrike" kern="1200" cap="none" spc="0" normalizeH="0" baseline="0" noProof="0" dirty="0">
              <a:ln>
                <a:noFill/>
              </a:ln>
              <a:solidFill>
                <a:srgbClr val="595454"/>
              </a:solidFill>
              <a:effectLst/>
              <a:uLnTx/>
              <a:uFillTx/>
              <a:latin typeface="Trebuchet MS"/>
              <a:ea typeface="+mn-ea"/>
              <a:cs typeface="+mn-cs"/>
            </a:endParaRPr>
          </a:p>
        </p:txBody>
      </p:sp>
      <p:sp>
        <p:nvSpPr>
          <p:cNvPr id="15" name="Rectangle 14">
            <a:extLst>
              <a:ext uri="{FF2B5EF4-FFF2-40B4-BE49-F238E27FC236}">
                <a16:creationId xmlns:a16="http://schemas.microsoft.com/office/drawing/2014/main" id="{53CA955B-185C-4E6D-A024-DF8F3536FF65}"/>
              </a:ext>
            </a:extLst>
          </p:cNvPr>
          <p:cNvSpPr/>
          <p:nvPr/>
        </p:nvSpPr>
        <p:spPr>
          <a:xfrm>
            <a:off x="1" y="2377294"/>
            <a:ext cx="12191999" cy="72557"/>
          </a:xfrm>
          <a:prstGeom prst="rect">
            <a:avLst/>
          </a:prstGeom>
          <a:solidFill>
            <a:schemeClr val="tx2">
              <a:lumMod val="40000"/>
              <a:lumOff val="60000"/>
            </a:schemeClr>
          </a:solidFill>
          <a:ln>
            <a:noFill/>
          </a:ln>
        </p:spPr>
        <p:style>
          <a:lnRef idx="0">
            <a:schemeClr val="accent1"/>
          </a:lnRef>
          <a:fillRef idx="1">
            <a:schemeClr val="accent1"/>
          </a:fillRef>
          <a:effectRef idx="0">
            <a:srgbClr val="000000"/>
          </a:effectRef>
          <a:fontRef idx="minor">
            <a:schemeClr val="lt1"/>
          </a:fontRef>
        </p:style>
        <p:txBody>
          <a:bodyPr lIns="365760" tIns="91440" rIns="36576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454"/>
              </a:solidFill>
              <a:effectLst/>
              <a:uLnTx/>
              <a:uFillTx/>
              <a:latin typeface="Trebuchet MS"/>
              <a:ea typeface="+mn-ea"/>
              <a:cs typeface="+mn-cs"/>
            </a:endParaRPr>
          </a:p>
        </p:txBody>
      </p:sp>
      <p:sp>
        <p:nvSpPr>
          <p:cNvPr id="31" name="Freeform: Shape 30">
            <a:extLst>
              <a:ext uri="{FF2B5EF4-FFF2-40B4-BE49-F238E27FC236}">
                <a16:creationId xmlns:a16="http://schemas.microsoft.com/office/drawing/2014/main" id="{C9ABCB55-42DC-4E4D-9301-0C95DBD9CFA0}"/>
              </a:ext>
            </a:extLst>
          </p:cNvPr>
          <p:cNvSpPr/>
          <p:nvPr/>
        </p:nvSpPr>
        <p:spPr>
          <a:xfrm>
            <a:off x="-124287" y="-83576"/>
            <a:ext cx="12925887" cy="1307973"/>
          </a:xfrm>
          <a:custGeom>
            <a:avLst/>
            <a:gdLst>
              <a:gd name="connsiteX0" fmla="*/ 9305925 w 9305925"/>
              <a:gd name="connsiteY0" fmla="*/ 0 h 1323975"/>
              <a:gd name="connsiteX1" fmla="*/ 8886825 w 9305925"/>
              <a:gd name="connsiteY1" fmla="*/ 428625 h 1323975"/>
              <a:gd name="connsiteX2" fmla="*/ 8886825 w 9305925"/>
              <a:gd name="connsiteY2" fmla="*/ 1323975 h 1323975"/>
              <a:gd name="connsiteX3" fmla="*/ 0 w 9305925"/>
              <a:gd name="connsiteY3" fmla="*/ 1323975 h 1323975"/>
            </a:gdLst>
            <a:ahLst/>
            <a:cxnLst>
              <a:cxn ang="0">
                <a:pos x="connsiteX0" y="connsiteY0"/>
              </a:cxn>
              <a:cxn ang="0">
                <a:pos x="connsiteX1" y="connsiteY1"/>
              </a:cxn>
              <a:cxn ang="0">
                <a:pos x="connsiteX2" y="connsiteY2"/>
              </a:cxn>
              <a:cxn ang="0">
                <a:pos x="connsiteX3" y="connsiteY3"/>
              </a:cxn>
            </a:cxnLst>
            <a:rect l="l" t="t" r="r" b="b"/>
            <a:pathLst>
              <a:path w="9305925" h="1323975">
                <a:moveTo>
                  <a:pt x="9305925" y="0"/>
                </a:moveTo>
                <a:lnTo>
                  <a:pt x="8886825" y="428625"/>
                </a:lnTo>
                <a:lnTo>
                  <a:pt x="8886825" y="1323975"/>
                </a:lnTo>
                <a:lnTo>
                  <a:pt x="0" y="1323975"/>
                </a:lnTo>
              </a:path>
            </a:pathLst>
          </a:custGeom>
          <a:noFill/>
          <a:ln w="28575">
            <a:solidFill>
              <a:schemeClr val="accent1">
                <a:lumMod val="40000"/>
                <a:lumOff val="6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aphicFrame>
        <p:nvGraphicFramePr>
          <p:cNvPr id="24" name="Diagram 23">
            <a:extLst>
              <a:ext uri="{FF2B5EF4-FFF2-40B4-BE49-F238E27FC236}">
                <a16:creationId xmlns:a16="http://schemas.microsoft.com/office/drawing/2014/main" id="{046AAA12-7E96-4CD8-E750-7430280C56A0}"/>
              </a:ext>
            </a:extLst>
          </p:cNvPr>
          <p:cNvGraphicFramePr/>
          <p:nvPr>
            <p:extLst>
              <p:ext uri="{D42A27DB-BD31-4B8C-83A1-F6EECF244321}">
                <p14:modId xmlns:p14="http://schemas.microsoft.com/office/powerpoint/2010/main" val="2531197527"/>
              </p:ext>
            </p:extLst>
          </p:nvPr>
        </p:nvGraphicFramePr>
        <p:xfrm>
          <a:off x="310718" y="2565888"/>
          <a:ext cx="11691892" cy="3572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9A51FE2-CCE8-8C26-FDD0-DB5EACDF4355}"/>
              </a:ext>
            </a:extLst>
          </p:cNvPr>
          <p:cNvSpPr txBox="1"/>
          <p:nvPr/>
        </p:nvSpPr>
        <p:spPr>
          <a:xfrm>
            <a:off x="1898917" y="6391077"/>
            <a:ext cx="6123708" cy="338554"/>
          </a:xfrm>
          <a:prstGeom prst="rect">
            <a:avLst/>
          </a:prstGeom>
          <a:solidFill>
            <a:schemeClr val="bg1"/>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95454"/>
                </a:solidFill>
                <a:effectLst/>
                <a:highlight>
                  <a:srgbClr val="FFFFFF"/>
                </a:highlight>
                <a:uLnTx/>
                <a:uFillTx/>
                <a:latin typeface="Trebuchet MS"/>
                <a:ea typeface="+mn-ea"/>
                <a:cs typeface="+mn-cs"/>
              </a:rPr>
              <a:t>PharmaSUG</a:t>
            </a:r>
            <a:r>
              <a:rPr kumimoji="0" lang="en-US" sz="1600" b="0" i="0" u="none" strike="noStrike" kern="1200" cap="none" spc="0" normalizeH="0" baseline="0" noProof="0">
                <a:ln>
                  <a:noFill/>
                </a:ln>
                <a:solidFill>
                  <a:srgbClr val="595454"/>
                </a:solidFill>
                <a:effectLst/>
                <a:highlight>
                  <a:srgbClr val="FFFFFF"/>
                </a:highlight>
                <a:uLnTx/>
                <a:uFillTx/>
                <a:latin typeface="Trebuchet MS"/>
                <a:ea typeface="+mn-ea"/>
                <a:cs typeface="+mn-cs"/>
              </a:rPr>
              <a:t> 2024</a:t>
            </a:r>
            <a:endParaRPr kumimoji="0" lang="en-US" sz="1800" b="0" i="0" u="none" strike="noStrike" kern="1200" cap="none" spc="0" normalizeH="0" baseline="0" noProof="0">
              <a:ln>
                <a:noFill/>
              </a:ln>
              <a:solidFill>
                <a:srgbClr val="595454"/>
              </a:solidFill>
              <a:effectLst/>
              <a:uLnTx/>
              <a:uFillTx/>
              <a:latin typeface="Trebuchet MS"/>
              <a:ea typeface="+mn-ea"/>
              <a:cs typeface="+mn-cs"/>
            </a:endParaRPr>
          </a:p>
        </p:txBody>
      </p:sp>
      <p:sp>
        <p:nvSpPr>
          <p:cNvPr id="4" name="Footer Placeholder 11">
            <a:extLst>
              <a:ext uri="{FF2B5EF4-FFF2-40B4-BE49-F238E27FC236}">
                <a16:creationId xmlns:a16="http://schemas.microsoft.com/office/drawing/2014/main" id="{905A16CA-F153-2C1D-1E54-F7F9110D9EA5}"/>
              </a:ext>
            </a:extLst>
          </p:cNvPr>
          <p:cNvSpPr txBox="1">
            <a:spLocks/>
          </p:cNvSpPr>
          <p:nvPr/>
        </p:nvSpPr>
        <p:spPr>
          <a:xfrm>
            <a:off x="5201702" y="6409364"/>
            <a:ext cx="156842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95454"/>
                </a:solidFill>
                <a:effectLst/>
                <a:uLnTx/>
                <a:uFillTx/>
                <a:latin typeface="Trebuchet MS"/>
                <a:ea typeface="+mn-ea"/>
                <a:cs typeface="+mn-cs"/>
              </a:rPr>
              <a:t>DV394</a:t>
            </a:r>
            <a:r>
              <a:rPr kumimoji="0" lang="en-US" sz="1800" b="0" i="0" u="none" strike="noStrike" kern="1200" cap="none" spc="0" normalizeH="0" baseline="0" noProof="0" dirty="0">
                <a:ln>
                  <a:noFill/>
                </a:ln>
                <a:solidFill>
                  <a:srgbClr val="595454"/>
                </a:solidFill>
                <a:effectLst/>
                <a:uLnTx/>
                <a:uFillTx/>
                <a:latin typeface="Trebuchet MS"/>
                <a:ea typeface="+mn-ea"/>
                <a:cs typeface="+mn-cs"/>
              </a:rPr>
              <a:t> | </a:t>
            </a:r>
            <a:fld id="{1D49D62F-B561-1E49-A95C-E973462C9DDD}" type="slidenum">
              <a:rPr kumimoji="0" lang="en-US" sz="1800" b="0" i="0" u="none" strike="noStrike" kern="1200" cap="none" spc="0" normalizeH="0" baseline="0" noProof="0" smtClean="0">
                <a:ln>
                  <a:noFill/>
                </a:ln>
                <a:solidFill>
                  <a:srgbClr val="595454"/>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srgbClr val="595454"/>
              </a:solidFill>
              <a:effectLst/>
              <a:uLnTx/>
              <a:uFillTx/>
              <a:latin typeface="Trebuchet MS"/>
              <a:ea typeface="+mn-ea"/>
              <a:cs typeface="+mn-cs"/>
            </a:endParaRPr>
          </a:p>
        </p:txBody>
      </p:sp>
      <p:sp>
        <p:nvSpPr>
          <p:cNvPr id="8" name="Slide Number Placeholder 3">
            <a:extLst>
              <a:ext uri="{FF2B5EF4-FFF2-40B4-BE49-F238E27FC236}">
                <a16:creationId xmlns:a16="http://schemas.microsoft.com/office/drawing/2014/main" id="{0627BF91-1CC9-6401-72FD-C9B9CC6B8F5A}"/>
              </a:ext>
            </a:extLst>
          </p:cNvPr>
          <p:cNvSpPr>
            <a:spLocks noGrp="1"/>
          </p:cNvSpPr>
          <p:nvPr>
            <p:ph type="sldNum" sz="quarter" idx="12"/>
          </p:nvPr>
        </p:nvSpPr>
        <p:spPr>
          <a:xfrm>
            <a:off x="11506200" y="6446192"/>
            <a:ext cx="320040" cy="228600"/>
          </a:xfrm>
          <a:prstGeom prst="rect">
            <a:avLst/>
          </a:prstGeom>
        </p:spPr>
        <p:txBody>
          <a:bodyPr vert="horz" wrap="none" lIns="0" tIns="0" rIns="0" bIns="0" rtlCol="0" anchor="b" anchorCtr="0"/>
          <a:lstStyle>
            <a:defPPr>
              <a:defRPr lang="en-US"/>
            </a:defPPr>
            <a:lvl1pPr marL="0" algn="r" defTabSz="914400" rtl="0" eaLnBrk="1" latinLnBrk="0" hangingPunct="1">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12</a:t>
            </a:fld>
            <a:endParaRPr lang="en-US"/>
          </a:p>
        </p:txBody>
      </p:sp>
      <p:sp>
        <p:nvSpPr>
          <p:cNvPr id="10" name="Title 1">
            <a:extLst>
              <a:ext uri="{FF2B5EF4-FFF2-40B4-BE49-F238E27FC236}">
                <a16:creationId xmlns:a16="http://schemas.microsoft.com/office/drawing/2014/main" id="{6A324FF0-5286-EF66-C1F2-BA6745D89556}"/>
              </a:ext>
            </a:extLst>
          </p:cNvPr>
          <p:cNvSpPr txBox="1">
            <a:spLocks/>
          </p:cNvSpPr>
          <p:nvPr/>
        </p:nvSpPr>
        <p:spPr>
          <a:xfrm>
            <a:off x="859856" y="436875"/>
            <a:ext cx="11460481" cy="914400"/>
          </a:xfrm>
          <a:prstGeom prst="rect">
            <a:avLst/>
          </a:prstGeom>
        </p:spPr>
        <p:txBody>
          <a:bodyPr vert="horz" lIns="0" tIns="0" rIns="0" bIns="0" rtlCol="0" anchor="t" anchorCtr="0">
            <a:noAutofit/>
          </a:bodyPr>
          <a:lstStyle>
            <a:lvl1pPr algn="l" defTabSz="914126"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Technical Architecture </a:t>
            </a:r>
          </a:p>
        </p:txBody>
      </p:sp>
      <p:sp>
        <p:nvSpPr>
          <p:cNvPr id="13" name="TextBox 12">
            <a:extLst>
              <a:ext uri="{FF2B5EF4-FFF2-40B4-BE49-F238E27FC236}">
                <a16:creationId xmlns:a16="http://schemas.microsoft.com/office/drawing/2014/main" id="{6B496823-FA19-4A8C-7BD5-69C8D477A9D8}"/>
              </a:ext>
            </a:extLst>
          </p:cNvPr>
          <p:cNvSpPr txBox="1"/>
          <p:nvPr/>
        </p:nvSpPr>
        <p:spPr>
          <a:xfrm>
            <a:off x="832299" y="760460"/>
            <a:ext cx="6130030" cy="338554"/>
          </a:xfrm>
          <a:prstGeom prst="rect">
            <a:avLst/>
          </a:prstGeom>
          <a:noFill/>
        </p:spPr>
        <p:txBody>
          <a:bodyPr wrap="square">
            <a:spAutoFit/>
          </a:bodyPr>
          <a:lstStyle/>
          <a:p>
            <a:pPr marR="0" lvl="0" algn="l" defTabSz="914126" rtl="0" eaLnBrk="1" fontAlgn="auto" latinLnBrk="0" hangingPunct="1">
              <a:lnSpc>
                <a:spcPct val="100000"/>
              </a:lnSpc>
              <a:spcBef>
                <a:spcPts val="1200"/>
              </a:spcBef>
              <a:spcAft>
                <a:spcPts val="0"/>
              </a:spcAft>
              <a:buClrTx/>
              <a:buSzTx/>
              <a:tabLst/>
              <a:defRPr/>
            </a:pPr>
            <a:r>
              <a:rPr kumimoji="0" lang="en-US" sz="1600" b="0" i="0" u="none" strike="noStrike" kern="1200" cap="none" spc="0" normalizeH="0" baseline="0" noProof="0" dirty="0">
                <a:ln>
                  <a:noFill/>
                </a:ln>
                <a:solidFill>
                  <a:srgbClr val="A84A9F"/>
                </a:solidFill>
                <a:effectLst/>
                <a:uLnTx/>
                <a:uFillTx/>
                <a:ea typeface="+mn-ea"/>
                <a:cs typeface="+mn-cs"/>
              </a:rPr>
              <a:t>"Uncover Data. Drive Decisions.“</a:t>
            </a:r>
          </a:p>
        </p:txBody>
      </p:sp>
      <p:pic>
        <p:nvPicPr>
          <p:cNvPr id="25" name="Picture 24" descr="A purple and grey logo&#10;&#10;Description automatically generated">
            <a:extLst>
              <a:ext uri="{FF2B5EF4-FFF2-40B4-BE49-F238E27FC236}">
                <a16:creationId xmlns:a16="http://schemas.microsoft.com/office/drawing/2014/main" id="{56DBE56F-E69F-7633-07C6-0812C03F19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56" y="-237533"/>
            <a:ext cx="1799435" cy="1799435"/>
          </a:xfrm>
          <a:prstGeom prst="rect">
            <a:avLst/>
          </a:prstGeom>
        </p:spPr>
      </p:pic>
    </p:spTree>
    <p:extLst>
      <p:ext uri="{BB962C8B-B14F-4D97-AF65-F5344CB8AC3E}">
        <p14:creationId xmlns:p14="http://schemas.microsoft.com/office/powerpoint/2010/main" val="343371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9377-993F-CB20-8A3C-F7C4ED093377}"/>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E2760A43-0623-C3B1-F574-0247FDFE194F}"/>
              </a:ext>
            </a:extLst>
          </p:cNvPr>
          <p:cNvSpPr/>
          <p:nvPr/>
        </p:nvSpPr>
        <p:spPr>
          <a:xfrm>
            <a:off x="283463" y="1154601"/>
            <a:ext cx="11506897" cy="5235088"/>
          </a:xfrm>
          <a:prstGeom prst="rect">
            <a:avLst/>
          </a:prstGeom>
          <a:solidFill>
            <a:schemeClr val="bg1">
              <a:lumMod val="9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9" name="Title 8">
            <a:extLst>
              <a:ext uri="{FF2B5EF4-FFF2-40B4-BE49-F238E27FC236}">
                <a16:creationId xmlns:a16="http://schemas.microsoft.com/office/drawing/2014/main" id="{A4172213-597D-EBA2-7E1E-83AD6B81A848}"/>
              </a:ext>
            </a:extLst>
          </p:cNvPr>
          <p:cNvSpPr>
            <a:spLocks noGrp="1"/>
          </p:cNvSpPr>
          <p:nvPr>
            <p:ph type="title"/>
          </p:nvPr>
        </p:nvSpPr>
        <p:spPr>
          <a:xfrm>
            <a:off x="730162" y="208326"/>
            <a:ext cx="11460480" cy="595543"/>
          </a:xfrm>
        </p:spPr>
        <p:txBody>
          <a:bodyPr/>
          <a:lstStyle/>
          <a:p>
            <a:r>
              <a:rPr lang="en-US" dirty="0"/>
              <a:t>CDEx - Technical Architecture </a:t>
            </a:r>
            <a:br>
              <a:rPr lang="en-US" dirty="0"/>
            </a:br>
            <a:endParaRPr lang="LID4096" dirty="0"/>
          </a:p>
        </p:txBody>
      </p:sp>
      <p:sp>
        <p:nvSpPr>
          <p:cNvPr id="4" name="Slide Number Placeholder 3">
            <a:extLst>
              <a:ext uri="{FF2B5EF4-FFF2-40B4-BE49-F238E27FC236}">
                <a16:creationId xmlns:a16="http://schemas.microsoft.com/office/drawing/2014/main" id="{8C00196B-5E37-CE99-27C5-DDF709334ED4}"/>
              </a:ext>
            </a:extLst>
          </p:cNvPr>
          <p:cNvSpPr>
            <a:spLocks noGrp="1"/>
          </p:cNvSpPr>
          <p:nvPr>
            <p:ph type="sldNum" sz="quarter" idx="4294967295"/>
          </p:nvPr>
        </p:nvSpPr>
        <p:spPr>
          <a:xfrm>
            <a:off x="0" y="0"/>
            <a:ext cx="0" cy="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8DE5F1-E0F9-4CCA-92B7-7A6FC4DFEE14}" type="slidenum">
              <a:rPr kumimoji="0" lang="en-US" sz="1000" b="1" i="0" u="none" strike="noStrike" kern="1200" cap="none" spc="0" normalizeH="0" baseline="0" noProof="0" smtClean="0">
                <a:ln>
                  <a:noFill/>
                </a:ln>
                <a:solidFill>
                  <a:srgbClr val="595454"/>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1" i="0" u="none" strike="noStrike" kern="1200" cap="none" spc="0" normalizeH="0" baseline="0" noProof="0">
              <a:ln>
                <a:noFill/>
              </a:ln>
              <a:solidFill>
                <a:srgbClr val="595454"/>
              </a:solidFill>
              <a:effectLst/>
              <a:uLnTx/>
              <a:uFillTx/>
              <a:latin typeface="Trebuchet MS"/>
              <a:ea typeface="+mn-ea"/>
              <a:cs typeface="+mn-cs"/>
            </a:endParaRPr>
          </a:p>
        </p:txBody>
      </p:sp>
      <p:sp>
        <p:nvSpPr>
          <p:cNvPr id="17" name="TextBox 16">
            <a:extLst>
              <a:ext uri="{FF2B5EF4-FFF2-40B4-BE49-F238E27FC236}">
                <a16:creationId xmlns:a16="http://schemas.microsoft.com/office/drawing/2014/main" id="{7273D4EA-44C5-35BD-153B-D7AEF6136CE3}"/>
              </a:ext>
            </a:extLst>
          </p:cNvPr>
          <p:cNvSpPr txBox="1"/>
          <p:nvPr/>
        </p:nvSpPr>
        <p:spPr>
          <a:xfrm>
            <a:off x="730162" y="852205"/>
            <a:ext cx="19300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E2BBB"/>
                </a:solidFill>
                <a:effectLst/>
                <a:uLnTx/>
                <a:uFillTx/>
                <a:latin typeface="Trebuchet MS"/>
                <a:ea typeface="+mn-ea"/>
                <a:cs typeface="+mn-cs"/>
              </a:rPr>
              <a:t>Core Technology</a:t>
            </a:r>
          </a:p>
        </p:txBody>
      </p:sp>
      <p:pic>
        <p:nvPicPr>
          <p:cNvPr id="3" name="Picture 2" descr="A purple and grey logo&#10;&#10;Description automatically generated">
            <a:extLst>
              <a:ext uri="{FF2B5EF4-FFF2-40B4-BE49-F238E27FC236}">
                <a16:creationId xmlns:a16="http://schemas.microsoft.com/office/drawing/2014/main" id="{495CA141-ADB7-D1E0-3FEF-A7EB131D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57" y="-319159"/>
            <a:ext cx="1461582" cy="1461582"/>
          </a:xfrm>
          <a:prstGeom prst="rect">
            <a:avLst/>
          </a:prstGeom>
        </p:spPr>
      </p:pic>
      <p:sp>
        <p:nvSpPr>
          <p:cNvPr id="8" name="Rectangle 5">
            <a:extLst>
              <a:ext uri="{FF2B5EF4-FFF2-40B4-BE49-F238E27FC236}">
                <a16:creationId xmlns:a16="http://schemas.microsoft.com/office/drawing/2014/main" id="{4B4C40B1-1FFE-A1D1-D3DC-08BA1EF27FFD}"/>
              </a:ext>
            </a:extLst>
          </p:cNvPr>
          <p:cNvSpPr>
            <a:spLocks noChangeArrowheads="1"/>
          </p:cNvSpPr>
          <p:nvPr/>
        </p:nvSpPr>
        <p:spPr bwMode="auto">
          <a:xfrm flipV="1">
            <a:off x="8094134" y="5317873"/>
            <a:ext cx="16594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454"/>
              </a:solidFill>
              <a:effectLst/>
              <a:uLnTx/>
              <a:uFillTx/>
              <a:latin typeface="Trebuchet MS"/>
              <a:ea typeface="+mn-ea"/>
              <a:cs typeface="+mn-cs"/>
            </a:endParaRPr>
          </a:p>
        </p:txBody>
      </p:sp>
      <p:sp>
        <p:nvSpPr>
          <p:cNvPr id="5" name="Rectangle 2">
            <a:extLst>
              <a:ext uri="{FF2B5EF4-FFF2-40B4-BE49-F238E27FC236}">
                <a16:creationId xmlns:a16="http://schemas.microsoft.com/office/drawing/2014/main" id="{89A67105-EE10-8F04-2300-8DE0FBBF1C95}"/>
              </a:ext>
            </a:extLst>
          </p:cNvPr>
          <p:cNvSpPr>
            <a:spLocks noGrp="1" noChangeArrowheads="1"/>
          </p:cNvSpPr>
          <p:nvPr>
            <p:ph sz="half" idx="1"/>
          </p:nvPr>
        </p:nvSpPr>
        <p:spPr bwMode="auto">
          <a:xfrm>
            <a:off x="359277" y="1190759"/>
            <a:ext cx="3109312"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R + Shiny</a:t>
            </a:r>
            <a:r>
              <a:rPr kumimoji="0" lang="en-US" altLang="en-US" sz="1400" b="0" i="0" u="none" strike="noStrike" cap="none" normalizeH="0" baseline="0" dirty="0">
                <a:ln>
                  <a:noFill/>
                </a:ln>
                <a:solidFill>
                  <a:schemeClr val="tx1"/>
                </a:solidFill>
                <a:effectLst/>
                <a:latin typeface="Arial" panose="020B0604020202020204" pitchFamily="34" charset="0"/>
              </a:rPr>
              <a:t>: Backend and frontend application framework.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Teal</a:t>
            </a:r>
            <a:r>
              <a:rPr kumimoji="0" lang="en-US" altLang="en-US" sz="1400" b="0" i="0" u="none" strike="noStrike" cap="none" normalizeH="0" baseline="0" dirty="0">
                <a:ln>
                  <a:noFill/>
                </a:ln>
                <a:solidFill>
                  <a:schemeClr val="tx1"/>
                </a:solidFill>
                <a:effectLst/>
                <a:latin typeface="Arial" panose="020B0604020202020204" pitchFamily="34" charset="0"/>
              </a:rPr>
              <a:t>: Modular R package that simplifies UI development and data handling for clinical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 ggplot2 &amp; </a:t>
            </a:r>
            <a:r>
              <a:rPr kumimoji="0" lang="en-US" altLang="en-US" sz="1400" b="1" i="0" u="none" strike="noStrike" cap="none" normalizeH="0" baseline="0" dirty="0" err="1">
                <a:ln>
                  <a:noFill/>
                </a:ln>
                <a:solidFill>
                  <a:schemeClr val="tx1"/>
                </a:solidFill>
                <a:effectLst/>
                <a:latin typeface="Arial" panose="020B0604020202020204" pitchFamily="34" charset="0"/>
              </a:rPr>
              <a:t>ggiraph</a:t>
            </a:r>
            <a:r>
              <a:rPr kumimoji="0" lang="en-US" altLang="en-US" sz="1400" b="0" i="0" u="none" strike="noStrike" cap="none" normalizeH="0" baseline="0" dirty="0">
                <a:ln>
                  <a:noFill/>
                </a:ln>
                <a:solidFill>
                  <a:schemeClr val="tx1"/>
                </a:solidFill>
                <a:effectLst/>
                <a:latin typeface="Arial" panose="020B0604020202020204" pitchFamily="34" charset="0"/>
              </a:rPr>
              <a:t>: Enables interactive graphics like tooltips and hover effects on plots.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YAML</a:t>
            </a:r>
            <a:r>
              <a:rPr kumimoji="0" lang="en-US" altLang="en-US" sz="1400" b="0" i="0" u="none" strike="noStrike" cap="none" normalizeH="0" baseline="0" dirty="0">
                <a:ln>
                  <a:noFill/>
                </a:ln>
                <a:solidFill>
                  <a:schemeClr val="tx1"/>
                </a:solidFill>
                <a:effectLst/>
                <a:latin typeface="Arial" panose="020B0604020202020204" pitchFamily="34" charset="0"/>
              </a:rPr>
              <a:t>: Used for study set-up instructions.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R6 Classes</a:t>
            </a:r>
            <a:r>
              <a:rPr kumimoji="0" lang="en-US" altLang="en-US" sz="1400" b="0" i="0" u="none" strike="noStrike" cap="none" normalizeH="0" baseline="0" dirty="0">
                <a:ln>
                  <a:noFill/>
                </a:ln>
                <a:solidFill>
                  <a:schemeClr val="tx1"/>
                </a:solidFill>
                <a:effectLst/>
                <a:latin typeface="Arial" panose="020B0604020202020204" pitchFamily="34" charset="0"/>
              </a:rPr>
              <a:t>: Object-oriented programming style in R that structures logic for data derivations, </a:t>
            </a:r>
            <a:r>
              <a:rPr lang="en-US" altLang="en-US" sz="1400" dirty="0">
                <a:latin typeface="Arial" panose="020B0604020202020204" pitchFamily="34" charset="0"/>
              </a:rPr>
              <a:t>shiny application </a:t>
            </a:r>
            <a:r>
              <a:rPr kumimoji="0" lang="en-US" altLang="en-US" sz="1400" b="0" i="0" u="none" strike="noStrike" cap="none" normalizeH="0" baseline="0" dirty="0">
                <a:ln>
                  <a:noFill/>
                </a:ln>
                <a:solidFill>
                  <a:schemeClr val="tx1"/>
                </a:solidFill>
                <a:effectLst/>
                <a:latin typeface="Arial" panose="020B0604020202020204" pitchFamily="34" charset="0"/>
              </a:rPr>
              <a:t>settings, and app rendering using the shiny modules.</a:t>
            </a:r>
          </a:p>
        </p:txBody>
      </p:sp>
      <p:sp>
        <p:nvSpPr>
          <p:cNvPr id="6" name="TextBox 5">
            <a:extLst>
              <a:ext uri="{FF2B5EF4-FFF2-40B4-BE49-F238E27FC236}">
                <a16:creationId xmlns:a16="http://schemas.microsoft.com/office/drawing/2014/main" id="{5FD4A042-80A9-2974-A7A1-83EC3F069F20}"/>
              </a:ext>
            </a:extLst>
          </p:cNvPr>
          <p:cNvSpPr txBox="1"/>
          <p:nvPr/>
        </p:nvSpPr>
        <p:spPr>
          <a:xfrm>
            <a:off x="3568346" y="854864"/>
            <a:ext cx="391937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BE2BBB"/>
                </a:solidFill>
                <a:latin typeface="Trebuchet MS"/>
              </a:rPr>
              <a:t>File Structure and Key Components</a:t>
            </a:r>
          </a:p>
        </p:txBody>
      </p:sp>
      <p:graphicFrame>
        <p:nvGraphicFramePr>
          <p:cNvPr id="21" name="Table 20">
            <a:extLst>
              <a:ext uri="{FF2B5EF4-FFF2-40B4-BE49-F238E27FC236}">
                <a16:creationId xmlns:a16="http://schemas.microsoft.com/office/drawing/2014/main" id="{3102DA01-A2EF-F5BA-447E-DB64DE739146}"/>
              </a:ext>
            </a:extLst>
          </p:cNvPr>
          <p:cNvGraphicFramePr>
            <a:graphicFrameLocks noGrp="1"/>
          </p:cNvGraphicFramePr>
          <p:nvPr>
            <p:extLst>
              <p:ext uri="{D42A27DB-BD31-4B8C-83A1-F6EECF244321}">
                <p14:modId xmlns:p14="http://schemas.microsoft.com/office/powerpoint/2010/main" val="102428514"/>
              </p:ext>
            </p:extLst>
          </p:nvPr>
        </p:nvGraphicFramePr>
        <p:xfrm>
          <a:off x="7031430" y="725747"/>
          <a:ext cx="4031155" cy="349675"/>
        </p:xfrm>
        <a:graphic>
          <a:graphicData uri="http://schemas.openxmlformats.org/drawingml/2006/table">
            <a:tbl>
              <a:tblPr/>
              <a:tblGrid>
                <a:gridCol w="4031155">
                  <a:extLst>
                    <a:ext uri="{9D8B030D-6E8A-4147-A177-3AD203B41FA5}">
                      <a16:colId xmlns:a16="http://schemas.microsoft.com/office/drawing/2014/main" val="685066050"/>
                    </a:ext>
                  </a:extLst>
                </a:gridCol>
              </a:tblGrid>
              <a:tr h="349675">
                <a:tc>
                  <a:txBody>
                    <a:bodyPr/>
                    <a:lstStyle/>
                    <a:p>
                      <a:endParaRPr lang="en-US" sz="1400" dirty="0"/>
                    </a:p>
                  </a:txBody>
                  <a:tcPr anchor="ctr">
                    <a:lnL>
                      <a:noFill/>
                    </a:lnL>
                    <a:lnR>
                      <a:noFill/>
                    </a:lnR>
                    <a:lnT>
                      <a:noFill/>
                    </a:lnT>
                    <a:lnB>
                      <a:noFill/>
                    </a:lnB>
                    <a:noFill/>
                  </a:tcPr>
                </a:tc>
                <a:extLst>
                  <a:ext uri="{0D108BD9-81ED-4DB2-BD59-A6C34878D82A}">
                    <a16:rowId xmlns:a16="http://schemas.microsoft.com/office/drawing/2014/main" val="3437841111"/>
                  </a:ext>
                </a:extLst>
              </a:tr>
            </a:tbl>
          </a:graphicData>
        </a:graphic>
      </p:graphicFrame>
      <p:sp>
        <p:nvSpPr>
          <p:cNvPr id="22" name="Rectangle 2">
            <a:extLst>
              <a:ext uri="{FF2B5EF4-FFF2-40B4-BE49-F238E27FC236}">
                <a16:creationId xmlns:a16="http://schemas.microsoft.com/office/drawing/2014/main" id="{C966395D-D95C-444F-02AE-540567845527}"/>
              </a:ext>
            </a:extLst>
          </p:cNvPr>
          <p:cNvSpPr txBox="1">
            <a:spLocks noChangeArrowheads="1"/>
          </p:cNvSpPr>
          <p:nvPr/>
        </p:nvSpPr>
        <p:spPr bwMode="auto">
          <a:xfrm>
            <a:off x="3568346" y="1138888"/>
            <a:ext cx="31093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spcCol="301752" rtlCol="0" anchor="ctr" anchorCtr="0" compatLnSpc="1">
            <a:prstTxWarp prst="textNoShape">
              <a:avLst/>
            </a:prstTxWarp>
            <a:spAutoFit/>
          </a:bodyPr>
          <a:lstStyle>
            <a:lvl1pPr marL="228600" indent="-228600" algn="l" defTabSz="914400" rtl="0" eaLnBrk="1" latinLnBrk="0" hangingPunct="1">
              <a:lnSpc>
                <a:spcPct val="100000"/>
              </a:lnSpc>
              <a:spcBef>
                <a:spcPts val="1200"/>
              </a:spcBef>
              <a:buClr>
                <a:srgbClr val="BE2BBB"/>
              </a:buClr>
              <a:buFont typeface="Trebuchet MS" panose="020B0603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5pPr>
            <a:lvl6pPr marL="13716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6pPr>
            <a:lvl7pPr marL="1600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7pPr>
            <a:lvl8pPr marL="1828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8pPr>
            <a:lvl9pPr marL="2057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ClrTx/>
              <a:buFont typeface="Trebuchet MS" panose="020B0603020202020204" pitchFamily="34" charset="0"/>
              <a:buNone/>
            </a:pPr>
            <a:r>
              <a:rPr lang="en-US" altLang="en-US" sz="1400" b="1" dirty="0">
                <a:latin typeface="Arial" panose="020B0604020202020204" pitchFamily="34" charset="0"/>
              </a:rPr>
              <a:t>R/</a:t>
            </a:r>
            <a:r>
              <a:rPr lang="en-US" altLang="en-US" sz="1400" dirty="0">
                <a:latin typeface="Arial" panose="020B0604020202020204" pitchFamily="34" charset="0"/>
              </a:rPr>
              <a:t>: </a:t>
            </a:r>
            <a:r>
              <a:rPr lang="en-US" sz="1400" dirty="0">
                <a:latin typeface="Arial" panose="020B0604020202020204" pitchFamily="34" charset="0"/>
              </a:rPr>
              <a:t>Contains source code including logic for data processing and UI modules</a:t>
            </a:r>
          </a:p>
          <a:p>
            <a:pPr marL="0" indent="0" eaLnBrk="0" fontAlgn="base" hangingPunct="0">
              <a:spcBef>
                <a:spcPct val="0"/>
              </a:spcBef>
              <a:spcAft>
                <a:spcPct val="0"/>
              </a:spcAft>
              <a:buClrTx/>
              <a:buFont typeface="Trebuchet MS" panose="020B0603020202020204" pitchFamily="34" charset="0"/>
              <a:buNone/>
            </a:pPr>
            <a:endParaRPr lang="en-US" altLang="en-US" sz="1400" dirty="0">
              <a:latin typeface="Arial" panose="020B0604020202020204" pitchFamily="34" charset="0"/>
            </a:endParaRPr>
          </a:p>
          <a:p>
            <a:pPr marL="0" indent="0" eaLnBrk="0" fontAlgn="base" hangingPunct="0">
              <a:spcBef>
                <a:spcPct val="0"/>
              </a:spcBef>
              <a:spcAft>
                <a:spcPct val="0"/>
              </a:spcAft>
              <a:buClrTx/>
              <a:buFont typeface="Trebuchet MS" panose="020B0603020202020204" pitchFamily="34" charset="0"/>
              <a:buNone/>
            </a:pPr>
            <a:r>
              <a:rPr lang="en-US" altLang="en-US" sz="1400" b="1" dirty="0">
                <a:latin typeface="Arial" panose="020B0604020202020204" pitchFamily="34" charset="0"/>
              </a:rPr>
              <a:t>Inst/Config.yaml</a:t>
            </a:r>
            <a:r>
              <a:rPr lang="en-US" altLang="en-US" sz="1400" dirty="0">
                <a:latin typeface="Arial" panose="020B0604020202020204" pitchFamily="34" charset="0"/>
              </a:rPr>
              <a:t>: </a:t>
            </a:r>
            <a:r>
              <a:rPr lang="en-US" altLang="en-US" sz="1400" dirty="0" err="1">
                <a:latin typeface="Arial" panose="020B0604020202020204" pitchFamily="34" charset="0"/>
              </a:rPr>
              <a:t>yaml</a:t>
            </a:r>
            <a:r>
              <a:rPr lang="en-US" altLang="en-US" sz="1400" dirty="0">
                <a:latin typeface="Arial" panose="020B0604020202020204" pitchFamily="34" charset="0"/>
              </a:rPr>
              <a:t> instructions for study configuration.</a:t>
            </a:r>
          </a:p>
          <a:p>
            <a:pPr marL="0" indent="0" eaLnBrk="0" fontAlgn="base" hangingPunct="0">
              <a:spcBef>
                <a:spcPct val="0"/>
              </a:spcBef>
              <a:spcAft>
                <a:spcPct val="0"/>
              </a:spcAft>
              <a:buClrTx/>
              <a:buFont typeface="Trebuchet MS" panose="020B0603020202020204" pitchFamily="34" charset="0"/>
              <a:buNone/>
            </a:pPr>
            <a:endParaRPr lang="en-US" altLang="en-US" sz="1400" dirty="0">
              <a:latin typeface="Arial" panose="020B0604020202020204" pitchFamily="34" charset="0"/>
            </a:endParaRPr>
          </a:p>
          <a:p>
            <a:pPr marL="0" indent="0" eaLnBrk="0" fontAlgn="base" hangingPunct="0">
              <a:spcBef>
                <a:spcPct val="0"/>
              </a:spcBef>
              <a:spcAft>
                <a:spcPct val="0"/>
              </a:spcAft>
              <a:buClrTx/>
              <a:buNone/>
            </a:pPr>
            <a:r>
              <a:rPr lang="en-US" altLang="en-US" sz="1400" b="1" dirty="0" err="1">
                <a:latin typeface="Arial" panose="020B0604020202020204" pitchFamily="34" charset="0"/>
              </a:rPr>
              <a:t>Spec_default.R</a:t>
            </a:r>
            <a:r>
              <a:rPr lang="en-US" altLang="en-US" sz="1400" dirty="0">
                <a:latin typeface="Arial" panose="020B0604020202020204" pitchFamily="34" charset="0"/>
              </a:rPr>
              <a:t>: Enables Standard data specifications, shiny application drop-down, sliders, radio buttons settings, interactive visualization settings. This script contains the parent R6 classes.</a:t>
            </a:r>
          </a:p>
          <a:p>
            <a:pPr marL="0" indent="0" eaLnBrk="0" fontAlgn="base" hangingPunct="0">
              <a:spcBef>
                <a:spcPct val="0"/>
              </a:spcBef>
              <a:spcAft>
                <a:spcPct val="0"/>
              </a:spcAft>
              <a:buClrTx/>
              <a:buNone/>
            </a:pPr>
            <a:endParaRPr lang="en-US" altLang="en-US" sz="1400" dirty="0">
              <a:latin typeface="Arial" panose="020B0604020202020204" pitchFamily="34" charset="0"/>
            </a:endParaRPr>
          </a:p>
          <a:p>
            <a:pPr marL="0" indent="0" eaLnBrk="0" fontAlgn="base" hangingPunct="0">
              <a:spcBef>
                <a:spcPct val="0"/>
              </a:spcBef>
              <a:spcAft>
                <a:spcPct val="0"/>
              </a:spcAft>
              <a:buClrTx/>
              <a:buNone/>
            </a:pPr>
            <a:r>
              <a:rPr lang="en-US" altLang="en-US" sz="1400" b="1" dirty="0">
                <a:latin typeface="Arial" panose="020B0604020202020204" pitchFamily="34" charset="0"/>
              </a:rPr>
              <a:t>Spec_{study}.R</a:t>
            </a:r>
            <a:r>
              <a:rPr lang="en-US" altLang="en-US" sz="1400" dirty="0">
                <a:latin typeface="Arial" panose="020B0604020202020204" pitchFamily="34" charset="0"/>
              </a:rPr>
              <a:t>: Study-specific customizations that override the default and can be acted as children R6 classes.</a:t>
            </a:r>
          </a:p>
          <a:p>
            <a:pPr marL="0" indent="0" eaLnBrk="0" fontAlgn="base" hangingPunct="0">
              <a:spcBef>
                <a:spcPct val="0"/>
              </a:spcBef>
              <a:spcAft>
                <a:spcPct val="0"/>
              </a:spcAft>
              <a:buClrTx/>
              <a:buNone/>
            </a:pPr>
            <a:endParaRPr lang="en-US" altLang="en-US" sz="1400" dirty="0">
              <a:latin typeface="Arial" panose="020B0604020202020204" pitchFamily="34" charset="0"/>
            </a:endParaRPr>
          </a:p>
          <a:p>
            <a:pPr marL="0" indent="0" eaLnBrk="0" fontAlgn="base" hangingPunct="0">
              <a:spcBef>
                <a:spcPct val="0"/>
              </a:spcBef>
              <a:spcAft>
                <a:spcPct val="0"/>
              </a:spcAft>
              <a:buClrTx/>
              <a:buNone/>
            </a:pPr>
            <a:r>
              <a:rPr lang="en-US" altLang="en-US" sz="1400" b="1" dirty="0" err="1">
                <a:latin typeface="Arial" panose="020B0604020202020204" pitchFamily="34" charset="0"/>
              </a:rPr>
              <a:t>Renv</a:t>
            </a:r>
            <a:r>
              <a:rPr lang="en-US" altLang="en-US" sz="1400" b="1" dirty="0">
                <a:latin typeface="Arial" panose="020B0604020202020204" pitchFamily="34" charset="0"/>
              </a:rPr>
              <a:t>/: </a:t>
            </a:r>
            <a:r>
              <a:rPr lang="fr-FR" altLang="en-US" sz="1400" dirty="0">
                <a:latin typeface="Arial" panose="020B0604020202020204" pitchFamily="34" charset="0"/>
              </a:rPr>
              <a:t>Manages R environment and package versions</a:t>
            </a:r>
            <a:br>
              <a:rPr lang="en-US" altLang="en-US" sz="1400" dirty="0">
                <a:latin typeface="Arial" panose="020B0604020202020204" pitchFamily="34" charset="0"/>
              </a:rPr>
            </a:br>
            <a:endParaRPr lang="en-US" altLang="en-US" sz="1400" dirty="0">
              <a:latin typeface="Arial" panose="020B0604020202020204" pitchFamily="34" charset="0"/>
            </a:endParaRPr>
          </a:p>
          <a:p>
            <a:pPr marL="0" indent="0" eaLnBrk="0" fontAlgn="base" hangingPunct="0">
              <a:spcBef>
                <a:spcPct val="0"/>
              </a:spcBef>
              <a:spcAft>
                <a:spcPct val="0"/>
              </a:spcAft>
              <a:buClrTx/>
              <a:buNone/>
            </a:pPr>
            <a:r>
              <a:rPr lang="en-US" altLang="en-US" sz="1400" b="1" dirty="0">
                <a:latin typeface="Arial" panose="020B0604020202020204" pitchFamily="34" charset="0"/>
              </a:rPr>
              <a:t>Tests/: </a:t>
            </a:r>
            <a:r>
              <a:rPr lang="en-US" altLang="en-US" sz="1400" dirty="0">
                <a:latin typeface="Arial" panose="020B0604020202020204" pitchFamily="34" charset="0"/>
              </a:rPr>
              <a:t>Automated unit test cases using </a:t>
            </a:r>
            <a:r>
              <a:rPr lang="en-US" altLang="en-US" sz="1400" dirty="0" err="1">
                <a:latin typeface="Arial" panose="020B0604020202020204" pitchFamily="34" charset="0"/>
              </a:rPr>
              <a:t>testthat</a:t>
            </a:r>
            <a:r>
              <a:rPr lang="en-US" altLang="en-US" sz="1400" dirty="0">
                <a:latin typeface="Arial" panose="020B0604020202020204" pitchFamily="34" charset="0"/>
              </a:rPr>
              <a:t> library.</a:t>
            </a:r>
          </a:p>
        </p:txBody>
      </p:sp>
      <p:sp>
        <p:nvSpPr>
          <p:cNvPr id="33" name="TextBox 32">
            <a:extLst>
              <a:ext uri="{FF2B5EF4-FFF2-40B4-BE49-F238E27FC236}">
                <a16:creationId xmlns:a16="http://schemas.microsoft.com/office/drawing/2014/main" id="{AA410772-CA01-E904-358E-0D39974A910A}"/>
              </a:ext>
            </a:extLst>
          </p:cNvPr>
          <p:cNvSpPr txBox="1"/>
          <p:nvPr/>
        </p:nvSpPr>
        <p:spPr>
          <a:xfrm>
            <a:off x="7751292" y="833495"/>
            <a:ext cx="39193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BE2BBB"/>
                </a:solidFill>
                <a:latin typeface="Trebuchet MS"/>
              </a:rPr>
              <a:t>Shiny Module Architecture</a:t>
            </a:r>
          </a:p>
        </p:txBody>
      </p:sp>
      <p:sp>
        <p:nvSpPr>
          <p:cNvPr id="34" name="Rectangle 2">
            <a:extLst>
              <a:ext uri="{FF2B5EF4-FFF2-40B4-BE49-F238E27FC236}">
                <a16:creationId xmlns:a16="http://schemas.microsoft.com/office/drawing/2014/main" id="{DF6F04F8-3F59-BA5E-F2C6-B5C14C3A6C54}"/>
              </a:ext>
            </a:extLst>
          </p:cNvPr>
          <p:cNvSpPr txBox="1">
            <a:spLocks noChangeArrowheads="1"/>
          </p:cNvSpPr>
          <p:nvPr/>
        </p:nvSpPr>
        <p:spPr bwMode="auto">
          <a:xfrm>
            <a:off x="8054751" y="979879"/>
            <a:ext cx="3109312"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spcCol="301752" rtlCol="0" anchor="ctr" anchorCtr="0" compatLnSpc="1">
            <a:prstTxWarp prst="textNoShape">
              <a:avLst/>
            </a:prstTxWarp>
            <a:spAutoFit/>
          </a:bodyPr>
          <a:lstStyle>
            <a:lvl1pPr marL="228600" indent="-228600" algn="l" defTabSz="914400" rtl="0" eaLnBrk="1" latinLnBrk="0" hangingPunct="1">
              <a:lnSpc>
                <a:spcPct val="100000"/>
              </a:lnSpc>
              <a:spcBef>
                <a:spcPts val="1200"/>
              </a:spcBef>
              <a:buClr>
                <a:srgbClr val="BE2BBB"/>
              </a:buClr>
              <a:buFont typeface="Trebuchet MS" panose="020B0603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5pPr>
            <a:lvl6pPr marL="13716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6pPr>
            <a:lvl7pPr marL="1600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7pPr>
            <a:lvl8pPr marL="1828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8pPr>
            <a:lvl9pPr marL="2057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ClrTx/>
              <a:buNone/>
            </a:pPr>
            <a:r>
              <a:rPr lang="en-US" altLang="en-US" sz="1400" dirty="0">
                <a:latin typeface="Arial" panose="020B0604020202020204" pitchFamily="34" charset="0"/>
              </a:rPr>
              <a:t>CDEx separates functionality into three primary R6 class objects:</a:t>
            </a:r>
          </a:p>
          <a:p>
            <a:pPr marL="0" indent="0" eaLnBrk="0" fontAlgn="base" hangingPunct="0">
              <a:spcBef>
                <a:spcPct val="0"/>
              </a:spcBef>
              <a:spcAft>
                <a:spcPct val="0"/>
              </a:spcAft>
              <a:buClrTx/>
              <a:buNone/>
            </a:pPr>
            <a:endParaRPr lang="en-US" altLang="en-US" sz="1400" dirty="0">
              <a:latin typeface="Arial" panose="020B0604020202020204" pitchFamily="34" charset="0"/>
            </a:endParaRPr>
          </a:p>
          <a:p>
            <a:pPr eaLnBrk="0" fontAlgn="base" hangingPunct="0">
              <a:spcBef>
                <a:spcPct val="0"/>
              </a:spcBef>
              <a:spcAft>
                <a:spcPct val="0"/>
              </a:spcAft>
              <a:buClrTx/>
            </a:pPr>
            <a:r>
              <a:rPr lang="en-US" altLang="en-US" sz="1400" b="1" dirty="0">
                <a:latin typeface="Arial" panose="020B0604020202020204" pitchFamily="34" charset="0"/>
              </a:rPr>
              <a:t>Data</a:t>
            </a:r>
            <a:r>
              <a:rPr lang="en-US" altLang="en-US" sz="1400" dirty="0">
                <a:latin typeface="Arial" panose="020B0604020202020204" pitchFamily="34" charset="0"/>
              </a:rPr>
              <a:t> </a:t>
            </a:r>
            <a:r>
              <a:rPr lang="en-US" altLang="en-US" sz="1400" b="1" dirty="0">
                <a:latin typeface="Arial" panose="020B0604020202020204" pitchFamily="34" charset="0"/>
              </a:rPr>
              <a:t>Class</a:t>
            </a:r>
            <a:r>
              <a:rPr lang="en-US" altLang="en-US" sz="1400" dirty="0">
                <a:latin typeface="Arial" panose="020B0604020202020204" pitchFamily="34" charset="0"/>
              </a:rPr>
              <a:t>: Ingests SDTM or ADaM data, applies derivations (e.g., AE flags, lab baselines). Supports pre-processing and post-processing helper functions.</a:t>
            </a:r>
          </a:p>
          <a:p>
            <a:pPr marL="0" indent="0" eaLnBrk="0" fontAlgn="base" hangingPunct="0">
              <a:spcBef>
                <a:spcPct val="0"/>
              </a:spcBef>
              <a:spcAft>
                <a:spcPct val="0"/>
              </a:spcAft>
              <a:buClrTx/>
              <a:buNone/>
            </a:pPr>
            <a:endParaRPr lang="en-US" altLang="en-US" sz="1400" dirty="0">
              <a:latin typeface="Arial" panose="020B0604020202020204" pitchFamily="34" charset="0"/>
            </a:endParaRPr>
          </a:p>
          <a:p>
            <a:pPr eaLnBrk="0" fontAlgn="base" hangingPunct="0">
              <a:spcBef>
                <a:spcPct val="0"/>
              </a:spcBef>
              <a:spcAft>
                <a:spcPct val="0"/>
              </a:spcAft>
              <a:buClrTx/>
            </a:pPr>
            <a:r>
              <a:rPr lang="en-US" altLang="en-US" sz="1400" b="1" dirty="0">
                <a:latin typeface="Arial" panose="020B0604020202020204" pitchFamily="34" charset="0"/>
              </a:rPr>
              <a:t>Settings</a:t>
            </a:r>
            <a:r>
              <a:rPr lang="en-US" altLang="en-US" sz="1400" dirty="0">
                <a:latin typeface="Arial" panose="020B0604020202020204" pitchFamily="34" charset="0"/>
              </a:rPr>
              <a:t> </a:t>
            </a:r>
            <a:r>
              <a:rPr lang="en-US" altLang="en-US" sz="1400" b="1" dirty="0">
                <a:latin typeface="Arial" panose="020B0604020202020204" pitchFamily="34" charset="0"/>
              </a:rPr>
              <a:t>Class</a:t>
            </a:r>
            <a:r>
              <a:rPr lang="en-US" altLang="en-US" sz="1400" dirty="0">
                <a:latin typeface="Arial" panose="020B0604020202020204" pitchFamily="34" charset="0"/>
              </a:rPr>
              <a:t>: Defines UI controls like dropdowns, filters, radio buttons, sliders. Updates dynamically based on available datasets.</a:t>
            </a:r>
          </a:p>
          <a:p>
            <a:pPr marL="0" indent="0" eaLnBrk="0" fontAlgn="base" hangingPunct="0">
              <a:spcBef>
                <a:spcPct val="0"/>
              </a:spcBef>
              <a:spcAft>
                <a:spcPct val="0"/>
              </a:spcAft>
              <a:buClrTx/>
              <a:buNone/>
            </a:pPr>
            <a:endParaRPr lang="en-US" altLang="en-US" sz="1400" dirty="0">
              <a:latin typeface="Arial" panose="020B0604020202020204" pitchFamily="34" charset="0"/>
            </a:endParaRPr>
          </a:p>
          <a:p>
            <a:pPr eaLnBrk="0" fontAlgn="base" hangingPunct="0">
              <a:spcBef>
                <a:spcPct val="0"/>
              </a:spcBef>
              <a:spcAft>
                <a:spcPct val="0"/>
              </a:spcAft>
              <a:buClrTx/>
            </a:pPr>
            <a:r>
              <a:rPr lang="en-US" altLang="en-US" sz="1400" b="1" dirty="0">
                <a:latin typeface="Arial" panose="020B0604020202020204" pitchFamily="34" charset="0"/>
              </a:rPr>
              <a:t>App</a:t>
            </a:r>
            <a:r>
              <a:rPr lang="en-US" altLang="en-US" sz="1400" dirty="0">
                <a:latin typeface="Arial" panose="020B0604020202020204" pitchFamily="34" charset="0"/>
              </a:rPr>
              <a:t> </a:t>
            </a:r>
            <a:r>
              <a:rPr lang="en-US" altLang="en-US" sz="1400" b="1" dirty="0">
                <a:latin typeface="Arial" panose="020B0604020202020204" pitchFamily="34" charset="0"/>
              </a:rPr>
              <a:t>Class</a:t>
            </a:r>
            <a:r>
              <a:rPr lang="en-US" altLang="en-US" sz="1400" dirty="0">
                <a:latin typeface="Arial" panose="020B0604020202020204" pitchFamily="34" charset="0"/>
              </a:rPr>
              <a:t>: Selects and arranges the modules (e.g., AE Summary, Labs, Exposure). Connects data + settings into a full Shiny interface</a:t>
            </a:r>
          </a:p>
        </p:txBody>
      </p:sp>
    </p:spTree>
    <p:extLst>
      <p:ext uri="{BB962C8B-B14F-4D97-AF65-F5344CB8AC3E}">
        <p14:creationId xmlns:p14="http://schemas.microsoft.com/office/powerpoint/2010/main" val="13964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9377-993F-CB20-8A3C-F7C4ED093377}"/>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E2760A43-0623-C3B1-F574-0247FDFE194F}"/>
              </a:ext>
            </a:extLst>
          </p:cNvPr>
          <p:cNvSpPr/>
          <p:nvPr/>
        </p:nvSpPr>
        <p:spPr>
          <a:xfrm>
            <a:off x="283463" y="1145076"/>
            <a:ext cx="11506897" cy="5235088"/>
          </a:xfrm>
          <a:prstGeom prst="rect">
            <a:avLst/>
          </a:prstGeom>
          <a:solidFill>
            <a:schemeClr val="bg1">
              <a:lumMod val="9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9" name="Title 8">
            <a:extLst>
              <a:ext uri="{FF2B5EF4-FFF2-40B4-BE49-F238E27FC236}">
                <a16:creationId xmlns:a16="http://schemas.microsoft.com/office/drawing/2014/main" id="{A4172213-597D-EBA2-7E1E-83AD6B81A848}"/>
              </a:ext>
            </a:extLst>
          </p:cNvPr>
          <p:cNvSpPr>
            <a:spLocks noGrp="1"/>
          </p:cNvSpPr>
          <p:nvPr>
            <p:ph type="title"/>
          </p:nvPr>
        </p:nvSpPr>
        <p:spPr>
          <a:xfrm>
            <a:off x="730162" y="208326"/>
            <a:ext cx="11460480" cy="595543"/>
          </a:xfrm>
        </p:spPr>
        <p:txBody>
          <a:bodyPr/>
          <a:lstStyle/>
          <a:p>
            <a:r>
              <a:rPr lang="en-US" dirty="0"/>
              <a:t>CDEx - Technical Architecture </a:t>
            </a:r>
            <a:br>
              <a:rPr lang="en-US" dirty="0"/>
            </a:br>
            <a:endParaRPr lang="LID4096" dirty="0"/>
          </a:p>
        </p:txBody>
      </p:sp>
      <p:sp>
        <p:nvSpPr>
          <p:cNvPr id="4" name="Slide Number Placeholder 3">
            <a:extLst>
              <a:ext uri="{FF2B5EF4-FFF2-40B4-BE49-F238E27FC236}">
                <a16:creationId xmlns:a16="http://schemas.microsoft.com/office/drawing/2014/main" id="{8C00196B-5E37-CE99-27C5-DDF709334ED4}"/>
              </a:ext>
            </a:extLst>
          </p:cNvPr>
          <p:cNvSpPr>
            <a:spLocks noGrp="1"/>
          </p:cNvSpPr>
          <p:nvPr>
            <p:ph type="sldNum" sz="quarter" idx="4294967295"/>
          </p:nvPr>
        </p:nvSpPr>
        <p:spPr>
          <a:xfrm>
            <a:off x="0" y="0"/>
            <a:ext cx="0" cy="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8DE5F1-E0F9-4CCA-92B7-7A6FC4DFEE14}" type="slidenum">
              <a:rPr kumimoji="0" lang="en-US" sz="1000" b="1" i="0" u="none" strike="noStrike" kern="1200" cap="none" spc="0" normalizeH="0" baseline="0" noProof="0" smtClean="0">
                <a:ln>
                  <a:noFill/>
                </a:ln>
                <a:solidFill>
                  <a:srgbClr val="595454"/>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1" i="0" u="none" strike="noStrike" kern="1200" cap="none" spc="0" normalizeH="0" baseline="0" noProof="0">
              <a:ln>
                <a:noFill/>
              </a:ln>
              <a:solidFill>
                <a:srgbClr val="595454"/>
              </a:solidFill>
              <a:effectLst/>
              <a:uLnTx/>
              <a:uFillTx/>
              <a:latin typeface="Trebuchet MS"/>
              <a:ea typeface="+mn-ea"/>
              <a:cs typeface="+mn-cs"/>
            </a:endParaRPr>
          </a:p>
        </p:txBody>
      </p:sp>
      <p:sp>
        <p:nvSpPr>
          <p:cNvPr id="17" name="TextBox 16">
            <a:extLst>
              <a:ext uri="{FF2B5EF4-FFF2-40B4-BE49-F238E27FC236}">
                <a16:creationId xmlns:a16="http://schemas.microsoft.com/office/drawing/2014/main" id="{7273D4EA-44C5-35BD-153B-D7AEF6136CE3}"/>
              </a:ext>
            </a:extLst>
          </p:cNvPr>
          <p:cNvSpPr txBox="1"/>
          <p:nvPr/>
        </p:nvSpPr>
        <p:spPr>
          <a:xfrm>
            <a:off x="580031" y="850559"/>
            <a:ext cx="257461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E2BBB"/>
                </a:solidFill>
                <a:effectLst/>
                <a:uLnTx/>
                <a:uFillTx/>
                <a:latin typeface="Trebuchet MS"/>
                <a:ea typeface="+mn-ea"/>
                <a:cs typeface="+mn-cs"/>
              </a:rPr>
              <a:t>Study Mapping Workflow</a:t>
            </a:r>
          </a:p>
        </p:txBody>
      </p:sp>
      <p:pic>
        <p:nvPicPr>
          <p:cNvPr id="3" name="Picture 2" descr="A purple and grey logo&#10;&#10;Description automatically generated">
            <a:extLst>
              <a:ext uri="{FF2B5EF4-FFF2-40B4-BE49-F238E27FC236}">
                <a16:creationId xmlns:a16="http://schemas.microsoft.com/office/drawing/2014/main" id="{495CA141-ADB7-D1E0-3FEF-A7EB131D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57" y="-319159"/>
            <a:ext cx="1461582" cy="1461582"/>
          </a:xfrm>
          <a:prstGeom prst="rect">
            <a:avLst/>
          </a:prstGeom>
        </p:spPr>
      </p:pic>
      <p:sp>
        <p:nvSpPr>
          <p:cNvPr id="8" name="Rectangle 5">
            <a:extLst>
              <a:ext uri="{FF2B5EF4-FFF2-40B4-BE49-F238E27FC236}">
                <a16:creationId xmlns:a16="http://schemas.microsoft.com/office/drawing/2014/main" id="{4B4C40B1-1FFE-A1D1-D3DC-08BA1EF27FFD}"/>
              </a:ext>
            </a:extLst>
          </p:cNvPr>
          <p:cNvSpPr>
            <a:spLocks noChangeArrowheads="1"/>
          </p:cNvSpPr>
          <p:nvPr/>
        </p:nvSpPr>
        <p:spPr bwMode="auto">
          <a:xfrm flipV="1">
            <a:off x="8094134" y="5317873"/>
            <a:ext cx="16594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454"/>
              </a:solidFill>
              <a:effectLst/>
              <a:uLnTx/>
              <a:uFillTx/>
              <a:latin typeface="Trebuchet MS"/>
              <a:ea typeface="+mn-ea"/>
              <a:cs typeface="+mn-cs"/>
            </a:endParaRPr>
          </a:p>
        </p:txBody>
      </p:sp>
      <p:sp>
        <p:nvSpPr>
          <p:cNvPr id="6" name="TextBox 5">
            <a:extLst>
              <a:ext uri="{FF2B5EF4-FFF2-40B4-BE49-F238E27FC236}">
                <a16:creationId xmlns:a16="http://schemas.microsoft.com/office/drawing/2014/main" id="{5FD4A042-80A9-2974-A7A1-83EC3F069F20}"/>
              </a:ext>
            </a:extLst>
          </p:cNvPr>
          <p:cNvSpPr txBox="1"/>
          <p:nvPr/>
        </p:nvSpPr>
        <p:spPr>
          <a:xfrm>
            <a:off x="3568346" y="854864"/>
            <a:ext cx="39193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600" b="1" dirty="0">
                <a:solidFill>
                  <a:srgbClr val="BE2BBB"/>
                </a:solidFill>
                <a:latin typeface="Arial" panose="020B0604020202020204" pitchFamily="34" charset="0"/>
              </a:rPr>
              <a:t>Customization</a:t>
            </a:r>
            <a:endParaRPr lang="en-US" sz="1600" b="1" dirty="0">
              <a:solidFill>
                <a:srgbClr val="BE2BBB"/>
              </a:solidFill>
              <a:latin typeface="Trebuchet MS"/>
            </a:endParaRPr>
          </a:p>
        </p:txBody>
      </p:sp>
      <p:graphicFrame>
        <p:nvGraphicFramePr>
          <p:cNvPr id="21" name="Table 20">
            <a:extLst>
              <a:ext uri="{FF2B5EF4-FFF2-40B4-BE49-F238E27FC236}">
                <a16:creationId xmlns:a16="http://schemas.microsoft.com/office/drawing/2014/main" id="{3102DA01-A2EF-F5BA-447E-DB64DE739146}"/>
              </a:ext>
            </a:extLst>
          </p:cNvPr>
          <p:cNvGraphicFramePr>
            <a:graphicFrameLocks noGrp="1"/>
          </p:cNvGraphicFramePr>
          <p:nvPr/>
        </p:nvGraphicFramePr>
        <p:xfrm>
          <a:off x="7031430" y="725747"/>
          <a:ext cx="4031155" cy="349675"/>
        </p:xfrm>
        <a:graphic>
          <a:graphicData uri="http://schemas.openxmlformats.org/drawingml/2006/table">
            <a:tbl>
              <a:tblPr/>
              <a:tblGrid>
                <a:gridCol w="4031155">
                  <a:extLst>
                    <a:ext uri="{9D8B030D-6E8A-4147-A177-3AD203B41FA5}">
                      <a16:colId xmlns:a16="http://schemas.microsoft.com/office/drawing/2014/main" val="685066050"/>
                    </a:ext>
                  </a:extLst>
                </a:gridCol>
              </a:tblGrid>
              <a:tr h="349675">
                <a:tc>
                  <a:txBody>
                    <a:bodyPr/>
                    <a:lstStyle/>
                    <a:p>
                      <a:endParaRPr lang="en-US" sz="1400" dirty="0"/>
                    </a:p>
                  </a:txBody>
                  <a:tcPr anchor="ctr">
                    <a:lnL>
                      <a:noFill/>
                    </a:lnL>
                    <a:lnR>
                      <a:noFill/>
                    </a:lnR>
                    <a:lnT>
                      <a:noFill/>
                    </a:lnT>
                    <a:lnB>
                      <a:noFill/>
                    </a:lnB>
                    <a:noFill/>
                  </a:tcPr>
                </a:tc>
                <a:extLst>
                  <a:ext uri="{0D108BD9-81ED-4DB2-BD59-A6C34878D82A}">
                    <a16:rowId xmlns:a16="http://schemas.microsoft.com/office/drawing/2014/main" val="3437841111"/>
                  </a:ext>
                </a:extLst>
              </a:tr>
            </a:tbl>
          </a:graphicData>
        </a:graphic>
      </p:graphicFrame>
      <p:sp>
        <p:nvSpPr>
          <p:cNvPr id="22" name="Rectangle 2">
            <a:extLst>
              <a:ext uri="{FF2B5EF4-FFF2-40B4-BE49-F238E27FC236}">
                <a16:creationId xmlns:a16="http://schemas.microsoft.com/office/drawing/2014/main" id="{C966395D-D95C-444F-02AE-540567845527}"/>
              </a:ext>
            </a:extLst>
          </p:cNvPr>
          <p:cNvSpPr txBox="1">
            <a:spLocks noChangeArrowheads="1"/>
          </p:cNvSpPr>
          <p:nvPr/>
        </p:nvSpPr>
        <p:spPr bwMode="auto">
          <a:xfrm>
            <a:off x="4159388" y="1189113"/>
            <a:ext cx="310931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spcCol="301752" rtlCol="0" anchor="ctr" anchorCtr="0" compatLnSpc="1">
            <a:prstTxWarp prst="textNoShape">
              <a:avLst/>
            </a:prstTxWarp>
            <a:spAutoFit/>
          </a:bodyPr>
          <a:lstStyle>
            <a:lvl1pPr marL="228600" indent="-228600" algn="l" defTabSz="914400" rtl="0" eaLnBrk="1" latinLnBrk="0" hangingPunct="1">
              <a:lnSpc>
                <a:spcPct val="100000"/>
              </a:lnSpc>
              <a:spcBef>
                <a:spcPts val="1200"/>
              </a:spcBef>
              <a:buClr>
                <a:srgbClr val="BE2BBB"/>
              </a:buClr>
              <a:buFont typeface="Trebuchet MS" panose="020B0603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5pPr>
            <a:lvl6pPr marL="13716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6pPr>
            <a:lvl7pPr marL="1600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7pPr>
            <a:lvl8pPr marL="1828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8pPr>
            <a:lvl9pPr marL="2057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ClrTx/>
              <a:buNone/>
            </a:pPr>
            <a:r>
              <a:rPr lang="en-US" altLang="en-US" sz="1400" dirty="0">
                <a:latin typeface="Arial" panose="020B0604020202020204" pitchFamily="34" charset="0"/>
              </a:rPr>
              <a:t>Override vs. Extend Override:</a:t>
            </a:r>
          </a:p>
          <a:p>
            <a:pPr marL="0" indent="0" eaLnBrk="0" fontAlgn="base" hangingPunct="0">
              <a:spcBef>
                <a:spcPct val="0"/>
              </a:spcBef>
              <a:spcAft>
                <a:spcPct val="0"/>
              </a:spcAft>
              <a:buClrTx/>
              <a:buNone/>
            </a:pPr>
            <a:endParaRPr lang="en-US" altLang="en-US" sz="1400" dirty="0">
              <a:latin typeface="Arial" panose="020B0604020202020204" pitchFamily="34" charset="0"/>
            </a:endParaRPr>
          </a:p>
          <a:p>
            <a:pPr marL="0" indent="0" eaLnBrk="0" fontAlgn="base" hangingPunct="0">
              <a:spcBef>
                <a:spcPct val="0"/>
              </a:spcBef>
              <a:spcAft>
                <a:spcPct val="0"/>
              </a:spcAft>
              <a:buClrTx/>
              <a:buNone/>
            </a:pPr>
            <a:r>
              <a:rPr lang="en-US" altLang="en-US" sz="1400" dirty="0">
                <a:latin typeface="Arial" panose="020B0604020202020204" pitchFamily="34" charset="0"/>
              </a:rPr>
              <a:t>Replace default behavior when study structure differs significantly Extend: Add new datasets or analyses (e.g., efficacy from MO or RS domain)</a:t>
            </a:r>
          </a:p>
        </p:txBody>
      </p:sp>
      <p:sp>
        <p:nvSpPr>
          <p:cNvPr id="33" name="TextBox 32">
            <a:extLst>
              <a:ext uri="{FF2B5EF4-FFF2-40B4-BE49-F238E27FC236}">
                <a16:creationId xmlns:a16="http://schemas.microsoft.com/office/drawing/2014/main" id="{AA410772-CA01-E904-358E-0D39974A910A}"/>
              </a:ext>
            </a:extLst>
          </p:cNvPr>
          <p:cNvSpPr txBox="1"/>
          <p:nvPr/>
        </p:nvSpPr>
        <p:spPr>
          <a:xfrm>
            <a:off x="7751292" y="833495"/>
            <a:ext cx="39193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BE2BBB"/>
                </a:solidFill>
                <a:latin typeface="Trebuchet MS"/>
              </a:rPr>
              <a:t>Shiny Module Architecture</a:t>
            </a:r>
          </a:p>
        </p:txBody>
      </p:sp>
      <p:sp>
        <p:nvSpPr>
          <p:cNvPr id="34" name="Rectangle 2">
            <a:extLst>
              <a:ext uri="{FF2B5EF4-FFF2-40B4-BE49-F238E27FC236}">
                <a16:creationId xmlns:a16="http://schemas.microsoft.com/office/drawing/2014/main" id="{DF6F04F8-3F59-BA5E-F2C6-B5C14C3A6C54}"/>
              </a:ext>
            </a:extLst>
          </p:cNvPr>
          <p:cNvSpPr txBox="1">
            <a:spLocks noChangeArrowheads="1"/>
          </p:cNvSpPr>
          <p:nvPr/>
        </p:nvSpPr>
        <p:spPr bwMode="auto">
          <a:xfrm>
            <a:off x="8273444" y="1213128"/>
            <a:ext cx="3109312"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spcCol="301752" rtlCol="0" anchor="ctr" anchorCtr="0" compatLnSpc="1">
            <a:prstTxWarp prst="textNoShape">
              <a:avLst/>
            </a:prstTxWarp>
            <a:spAutoFit/>
          </a:bodyPr>
          <a:lstStyle>
            <a:lvl1pPr marL="228600" indent="-228600" algn="l" defTabSz="914400" rtl="0" eaLnBrk="1" latinLnBrk="0" hangingPunct="1">
              <a:lnSpc>
                <a:spcPct val="100000"/>
              </a:lnSpc>
              <a:spcBef>
                <a:spcPts val="1200"/>
              </a:spcBef>
              <a:buClr>
                <a:srgbClr val="BE2BBB"/>
              </a:buClr>
              <a:buFont typeface="Trebuchet MS" panose="020B0603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5pPr>
            <a:lvl6pPr marL="13716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6pPr>
            <a:lvl7pPr marL="1600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7pPr>
            <a:lvl8pPr marL="1828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8pPr>
            <a:lvl9pPr marL="2057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400" dirty="0"/>
              <a:t>YAML + modular design means </a:t>
            </a:r>
            <a:r>
              <a:rPr lang="en-US" sz="1400" b="1" dirty="0"/>
              <a:t>low-code onboarding</a:t>
            </a:r>
            <a:r>
              <a:rPr lang="en-US" sz="1400" dirty="0"/>
              <a:t> for new studies.</a:t>
            </a:r>
          </a:p>
          <a:p>
            <a:pPr>
              <a:buFont typeface="Arial" panose="020B0604020202020204" pitchFamily="34" charset="0"/>
              <a:buChar char="•"/>
            </a:pPr>
            <a:r>
              <a:rPr lang="en-US" sz="1400" dirty="0"/>
              <a:t>R6 + Teal makes the platform </a:t>
            </a:r>
            <a:r>
              <a:rPr lang="en-US" sz="1400" b="1" dirty="0"/>
              <a:t>scalable and reusable.</a:t>
            </a:r>
            <a:endParaRPr lang="en-US" sz="1400" dirty="0"/>
          </a:p>
          <a:p>
            <a:pPr>
              <a:buFont typeface="Arial" panose="020B0604020202020204" pitchFamily="34" charset="0"/>
              <a:buChar char="•"/>
            </a:pPr>
            <a:r>
              <a:rPr lang="en-US" sz="1400" dirty="0"/>
              <a:t>Custom logic is isolated to specific files, enabling faster iteration.</a:t>
            </a:r>
          </a:p>
          <a:p>
            <a:pPr marL="0" indent="0" eaLnBrk="0" fontAlgn="base" hangingPunct="0">
              <a:spcBef>
                <a:spcPct val="0"/>
              </a:spcBef>
              <a:spcAft>
                <a:spcPct val="0"/>
              </a:spcAft>
              <a:buClrTx/>
              <a:buNone/>
            </a:pPr>
            <a:endParaRPr lang="en-US" altLang="en-US" sz="1400" dirty="0">
              <a:latin typeface="Arial" panose="020B0604020202020204" pitchFamily="34" charset="0"/>
            </a:endParaRPr>
          </a:p>
        </p:txBody>
      </p:sp>
      <p:sp>
        <p:nvSpPr>
          <p:cNvPr id="12" name="Rectangle 4">
            <a:extLst>
              <a:ext uri="{FF2B5EF4-FFF2-40B4-BE49-F238E27FC236}">
                <a16:creationId xmlns:a16="http://schemas.microsoft.com/office/drawing/2014/main" id="{E234CA94-67E2-C37B-23B0-FB11FDA59B81}"/>
              </a:ext>
            </a:extLst>
          </p:cNvPr>
          <p:cNvSpPr>
            <a:spLocks noGrp="1" noChangeArrowheads="1"/>
          </p:cNvSpPr>
          <p:nvPr>
            <p:ph sz="half" idx="1"/>
          </p:nvPr>
        </p:nvSpPr>
        <p:spPr bwMode="auto">
          <a:xfrm>
            <a:off x="444482" y="1109038"/>
            <a:ext cx="3344046"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When mapping a new study, CDEx follows a modular pattern: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Edit </a:t>
            </a:r>
            <a:r>
              <a:rPr kumimoji="0" lang="en-US" altLang="en-US" sz="1400" b="1" i="0" u="none" strike="noStrike" cap="none" normalizeH="0" baseline="0" dirty="0">
                <a:ln>
                  <a:noFill/>
                </a:ln>
                <a:solidFill>
                  <a:schemeClr val="tx1"/>
                </a:solidFill>
                <a:effectLst/>
                <a:latin typeface="Arial Unicode MS"/>
              </a:rPr>
              <a:t>config.yaml</a:t>
            </a:r>
            <a:r>
              <a:rPr kumimoji="0" lang="en-US" altLang="en-US" sz="1400" b="0" i="0" u="none" strike="noStrike" cap="none" normalizeH="0" baseline="0" dirty="0">
                <a:ln>
                  <a:noFill/>
                </a:ln>
                <a:solidFill>
                  <a:schemeClr val="tx1"/>
                </a:solidFill>
                <a:effectLst/>
              </a:rPr>
              <a:t> to point to the study SDTM folder and domain list.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Arial" panose="020B0604020202020204" pitchFamily="34" charset="0"/>
              </a:rPr>
              <a:t>Create </a:t>
            </a:r>
            <a:r>
              <a:rPr kumimoji="0" lang="en-US" altLang="en-US" sz="1400" b="1" i="0" u="none" strike="noStrike" cap="none" normalizeH="0" baseline="0" dirty="0">
                <a:ln>
                  <a:noFill/>
                </a:ln>
                <a:solidFill>
                  <a:schemeClr val="tx1"/>
                </a:solidFill>
                <a:effectLst/>
                <a:latin typeface="Arial Unicode MS"/>
              </a:rPr>
              <a:t>spec_{study}.R</a:t>
            </a:r>
            <a:r>
              <a:rPr kumimoji="0" lang="en-US" altLang="en-US" sz="1400" b="0" i="0" u="none" strike="noStrike" cap="none" normalizeH="0" baseline="0" dirty="0">
                <a:ln>
                  <a:noFill/>
                </a:ln>
                <a:solidFill>
                  <a:schemeClr val="tx1"/>
                </a:solidFill>
                <a:effectLst/>
              </a:rPr>
              <a:t> file to override or extend </a:t>
            </a:r>
            <a:r>
              <a:rPr kumimoji="0" lang="en-US" altLang="en-US" sz="1400" b="0" i="0" u="none" strike="noStrike" cap="none" normalizeH="0" baseline="0" dirty="0" err="1">
                <a:ln>
                  <a:noFill/>
                </a:ln>
                <a:solidFill>
                  <a:schemeClr val="tx1"/>
                </a:solidFill>
                <a:effectLst/>
                <a:latin typeface="Arial Unicode MS"/>
              </a:rPr>
              <a:t>spec_default.R</a:t>
            </a:r>
            <a:r>
              <a:rPr kumimoji="0" lang="en-US" altLang="en-US" sz="1400" b="0" i="0" u="none" strike="noStrike" cap="none" normalizeH="0" baseline="0" dirty="0">
                <a:ln>
                  <a:noFill/>
                </a:ln>
                <a:solidFill>
                  <a:schemeClr val="tx1"/>
                </a:solidFill>
                <a:effectLst/>
              </a:rPr>
              <a:t> logic.</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0" i="0" u="none" strike="noStrike" cap="none" normalizeH="0" baseline="0" dirty="0">
                <a:ln>
                  <a:noFill/>
                </a:ln>
                <a:solidFill>
                  <a:schemeClr val="tx1"/>
                </a:solidFill>
                <a:effectLst/>
                <a:latin typeface="Arial" panose="020B0604020202020204" pitchFamily="34" charset="0"/>
              </a:rPr>
              <a:t>Apply </a:t>
            </a:r>
            <a:r>
              <a:rPr kumimoji="0" lang="en-US" altLang="en-US" sz="1400" b="1" i="0" u="none" strike="noStrike" cap="none" normalizeH="0" baseline="0" dirty="0">
                <a:ln>
                  <a:noFill/>
                </a:ln>
                <a:solidFill>
                  <a:schemeClr val="tx1"/>
                </a:solidFill>
                <a:effectLst/>
                <a:latin typeface="Arial" panose="020B0604020202020204" pitchFamily="34" charset="0"/>
              </a:rPr>
              <a:t>custom derivations</a:t>
            </a:r>
            <a:r>
              <a:rPr kumimoji="0" lang="en-US" altLang="en-US" sz="1400" b="0" i="0" u="none" strike="noStrike" cap="none" normalizeH="0" baseline="0" dirty="0">
                <a:ln>
                  <a:noFill/>
                </a:ln>
                <a:solidFill>
                  <a:schemeClr val="tx1"/>
                </a:solidFill>
                <a:effectLst/>
                <a:latin typeface="Arial" panose="020B0604020202020204" pitchFamily="34" charset="0"/>
              </a:rPr>
              <a:t> as needed using </a:t>
            </a:r>
            <a:r>
              <a:rPr kumimoji="0" lang="en-US" altLang="en-US" sz="1400" b="0" i="0" u="none" strike="noStrike" cap="none" normalizeH="0" baseline="0" dirty="0">
                <a:ln>
                  <a:noFill/>
                </a:ln>
                <a:solidFill>
                  <a:schemeClr val="tx1"/>
                </a:solidFill>
                <a:effectLst/>
                <a:latin typeface="Arial Unicode MS"/>
              </a:rPr>
              <a:t>derive_*</a:t>
            </a:r>
            <a:r>
              <a:rPr kumimoji="0" lang="en-US" altLang="en-US" sz="1400" b="0" i="0" u="none" strike="noStrike" cap="none" normalizeH="0" baseline="0" dirty="0">
                <a:ln>
                  <a:noFill/>
                </a:ln>
                <a:solidFill>
                  <a:schemeClr val="tx1"/>
                </a:solidFill>
                <a:effectLst/>
              </a:rPr>
              <a:t>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0" i="0" u="none" strike="noStrike" cap="none" normalizeH="0" baseline="0" dirty="0">
                <a:ln>
                  <a:noFill/>
                </a:ln>
                <a:solidFill>
                  <a:schemeClr val="tx1"/>
                </a:solidFill>
                <a:effectLst/>
                <a:latin typeface="Arial" panose="020B0604020202020204" pitchFamily="34" charset="0"/>
              </a:rPr>
              <a:t>Run and test using </a:t>
            </a:r>
            <a:r>
              <a:rPr kumimoji="0" lang="en-US" altLang="en-US" sz="1400" b="1" i="0" u="none" strike="noStrike" cap="none" normalizeH="0" baseline="0" dirty="0" err="1">
                <a:ln>
                  <a:noFill/>
                </a:ln>
                <a:solidFill>
                  <a:schemeClr val="tx1"/>
                </a:solidFill>
                <a:effectLst/>
                <a:latin typeface="Arial Unicode MS"/>
              </a:rPr>
              <a:t>app.R</a:t>
            </a:r>
            <a:r>
              <a:rPr kumimoji="0" lang="en-US" altLang="en-US" sz="1400" b="0" i="0" u="none" strike="noStrike" cap="none" normalizeH="0" baseline="0" dirty="0">
                <a:ln>
                  <a:noFill/>
                </a:ln>
                <a:solidFill>
                  <a:schemeClr val="tx1"/>
                </a:solidFill>
                <a:effectLst/>
              </a:rPr>
              <a:t>, which instantiates the Data, Settings, and App classes step-by-step.</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493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2A49F6-F7DA-407A-A3A8-4CF6F642E2CD}"/>
              </a:ext>
            </a:extLst>
          </p:cNvPr>
          <p:cNvSpPr>
            <a:spLocks/>
          </p:cNvSpPr>
          <p:nvPr/>
        </p:nvSpPr>
        <p:spPr>
          <a:xfrm>
            <a:off x="1" y="0"/>
            <a:ext cx="1774092" cy="6353175"/>
          </a:xfrm>
          <a:prstGeom prst="rect">
            <a:avLst/>
          </a:prstGeom>
          <a:solidFill>
            <a:srgbClr val="EEE7E7"/>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itle 1">
            <a:extLst>
              <a:ext uri="{FF2B5EF4-FFF2-40B4-BE49-F238E27FC236}">
                <a16:creationId xmlns:a16="http://schemas.microsoft.com/office/drawing/2014/main" id="{41AE87AA-4DD8-4C54-911C-D81FDED2C507}"/>
              </a:ext>
            </a:extLst>
          </p:cNvPr>
          <p:cNvSpPr>
            <a:spLocks noGrp="1"/>
          </p:cNvSpPr>
          <p:nvPr>
            <p:ph type="title"/>
          </p:nvPr>
        </p:nvSpPr>
        <p:spPr>
          <a:xfrm>
            <a:off x="365760" y="365760"/>
            <a:ext cx="11460480" cy="914400"/>
          </a:xfrm>
        </p:spPr>
        <p:txBody>
          <a:bodyPr vert="horz"/>
          <a:lstStyle/>
          <a:p>
            <a:r>
              <a:rPr lang="en-US" b="1">
                <a:solidFill>
                  <a:schemeClr val="tx1">
                    <a:lumMod val="50000"/>
                    <a:lumOff val="50000"/>
                  </a:schemeClr>
                </a:solidFill>
                <a:latin typeface="Trebuchet MS" panose="020B0603020202020204" pitchFamily="34" charset="0"/>
              </a:rPr>
              <a:t>Agenda</a:t>
            </a:r>
          </a:p>
        </p:txBody>
      </p:sp>
      <p:graphicFrame>
        <p:nvGraphicFramePr>
          <p:cNvPr id="6" name="Table 5">
            <a:extLst>
              <a:ext uri="{FF2B5EF4-FFF2-40B4-BE49-F238E27FC236}">
                <a16:creationId xmlns:a16="http://schemas.microsoft.com/office/drawing/2014/main" id="{DD1E71D7-0A00-40DD-B284-70521B83946C}"/>
              </a:ext>
            </a:extLst>
          </p:cNvPr>
          <p:cNvGraphicFramePr>
            <a:graphicFrameLocks noGrp="1"/>
          </p:cNvGraphicFramePr>
          <p:nvPr>
            <p:extLst>
              <p:ext uri="{D42A27DB-BD31-4B8C-83A1-F6EECF244321}">
                <p14:modId xmlns:p14="http://schemas.microsoft.com/office/powerpoint/2010/main" val="2100822376"/>
              </p:ext>
            </p:extLst>
          </p:nvPr>
        </p:nvGraphicFramePr>
        <p:xfrm>
          <a:off x="365760" y="822960"/>
          <a:ext cx="11587808" cy="4690582"/>
        </p:xfrm>
        <a:graphic>
          <a:graphicData uri="http://schemas.openxmlformats.org/drawingml/2006/table">
            <a:tbl>
              <a:tblPr>
                <a:tableStyleId>{9D7B26C5-4107-4FEC-AEDC-1716B250A1EF}</a:tableStyleId>
              </a:tblPr>
              <a:tblGrid>
                <a:gridCol w="1369255">
                  <a:extLst>
                    <a:ext uri="{9D8B030D-6E8A-4147-A177-3AD203B41FA5}">
                      <a16:colId xmlns:a16="http://schemas.microsoft.com/office/drawing/2014/main" val="3723516824"/>
                    </a:ext>
                  </a:extLst>
                </a:gridCol>
                <a:gridCol w="10218553">
                  <a:extLst>
                    <a:ext uri="{9D8B030D-6E8A-4147-A177-3AD203B41FA5}">
                      <a16:colId xmlns:a16="http://schemas.microsoft.com/office/drawing/2014/main" val="765402878"/>
                    </a:ext>
                  </a:extLst>
                </a:gridCol>
              </a:tblGrid>
              <a:tr h="966110">
                <a:tc>
                  <a:txBody>
                    <a:bodyPr/>
                    <a:lstStyle/>
                    <a:p>
                      <a:pPr marL="0" indent="0" algn="ctr">
                        <a:buFont typeface="+mj-lt"/>
                        <a:buNone/>
                      </a:pPr>
                      <a:r>
                        <a:rPr lang="en-US" sz="2800" b="1" kern="1200">
                          <a:solidFill>
                            <a:srgbClr val="BE2BBB"/>
                          </a:solidFill>
                          <a:latin typeface="Trebuchet MS"/>
                          <a:ea typeface="+mn-ea"/>
                          <a:cs typeface="Calibri"/>
                        </a:rPr>
                        <a:t>01</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Trebuchet MS"/>
                          <a:ea typeface="+mn-ea"/>
                          <a:cs typeface="Calibri"/>
                        </a:rPr>
                        <a:t>Objective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extLst>
                  <a:ext uri="{0D108BD9-81ED-4DB2-BD59-A6C34878D82A}">
                    <a16:rowId xmlns:a16="http://schemas.microsoft.com/office/drawing/2014/main" val="770889200"/>
                  </a:ext>
                </a:extLst>
              </a:tr>
              <a:tr h="73424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02</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CDEx Workflow &amp; Cross-Functional Collaboration</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86580181"/>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03</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Current Capabilities &amp; Scope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850332170"/>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04</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Trebuchet MS"/>
                          <a:ea typeface="+mn-ea"/>
                          <a:cs typeface="Calibri"/>
                        </a:rPr>
                        <a:t>Technical Architecture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452358879"/>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05</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lang="en-US" sz="2800" b="1" kern="1200" noProof="0" dirty="0">
                          <a:solidFill>
                            <a:srgbClr val="BE2BBB"/>
                          </a:solidFill>
                          <a:latin typeface="Trebuchet MS"/>
                          <a:ea typeface="+mn-ea"/>
                          <a:cs typeface="Calibri"/>
                        </a:rPr>
                        <a:t>Enhancements &amp; Next Steps</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091797772"/>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06</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Demo</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47712717"/>
                  </a:ext>
                </a:extLst>
              </a:tr>
            </a:tbl>
          </a:graphicData>
        </a:graphic>
      </p:graphicFrame>
      <p:sp>
        <p:nvSpPr>
          <p:cNvPr id="2" name="Footer Placeholder 11">
            <a:extLst>
              <a:ext uri="{FF2B5EF4-FFF2-40B4-BE49-F238E27FC236}">
                <a16:creationId xmlns:a16="http://schemas.microsoft.com/office/drawing/2014/main" id="{DDADF630-1FA4-8FAE-C2EA-FAEAA168BF9E}"/>
              </a:ext>
            </a:extLst>
          </p:cNvPr>
          <p:cNvSpPr txBox="1">
            <a:spLocks/>
          </p:cNvSpPr>
          <p:nvPr/>
        </p:nvSpPr>
        <p:spPr>
          <a:xfrm>
            <a:off x="5201702" y="6409364"/>
            <a:ext cx="156842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DV394</a:t>
            </a:r>
            <a:r>
              <a:rPr lang="en-US" dirty="0"/>
              <a:t>| </a:t>
            </a:r>
            <a:fld id="{1D49D62F-B561-1E49-A95C-E973462C9DDD}" type="slidenum">
              <a:rPr lang="en-US" smtClean="0"/>
              <a:pPr/>
              <a:t>15</a:t>
            </a:fld>
            <a:endParaRPr lang="en-US" dirty="0"/>
          </a:p>
        </p:txBody>
      </p:sp>
    </p:spTree>
    <p:extLst>
      <p:ext uri="{BB962C8B-B14F-4D97-AF65-F5344CB8AC3E}">
        <p14:creationId xmlns:p14="http://schemas.microsoft.com/office/powerpoint/2010/main" val="255989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4A4BA1-7B14-4D09-AD4B-AED522714543}"/>
              </a:ext>
            </a:extLst>
          </p:cNvPr>
          <p:cNvSpPr/>
          <p:nvPr/>
        </p:nvSpPr>
        <p:spPr>
          <a:xfrm>
            <a:off x="8626" y="1284051"/>
            <a:ext cx="12191999" cy="1024143"/>
          </a:xfrm>
          <a:prstGeom prst="rect">
            <a:avLst/>
          </a:prstGeom>
          <a:solidFill>
            <a:schemeClr val="accent1">
              <a:lumMod val="20000"/>
              <a:lumOff val="80000"/>
            </a:schemeClr>
          </a:solidFill>
          <a:ln>
            <a:noFill/>
          </a:ln>
        </p:spPr>
        <p:style>
          <a:lnRef idx="0">
            <a:schemeClr val="accent1"/>
          </a:lnRef>
          <a:fillRef idx="1">
            <a:schemeClr val="accent1"/>
          </a:fillRef>
          <a:effectRef idx="0">
            <a:srgbClr val="000000"/>
          </a:effectRef>
          <a:fontRef idx="minor">
            <a:schemeClr val="lt1"/>
          </a:fontRef>
        </p:style>
        <p:txBody>
          <a:bodyPr lIns="365760" tIns="91440" rIns="365760" bIns="91440" rtlCol="0" anchor="ctr">
            <a:noAutofit/>
          </a:bodyPr>
          <a:lstStyle/>
          <a:p>
            <a:pPr>
              <a:defRPr/>
            </a:pPr>
            <a:r>
              <a:rPr kumimoji="0" lang="en-US" sz="1800" b="1" i="0" u="none" strike="noStrike" kern="1200" cap="none" spc="0" normalizeH="0" baseline="0" noProof="0" dirty="0">
                <a:ln>
                  <a:noFill/>
                </a:ln>
                <a:solidFill>
                  <a:srgbClr val="595454"/>
                </a:solidFill>
                <a:effectLst/>
                <a:uLnTx/>
                <a:uFillTx/>
                <a:latin typeface="Trebuchet MS"/>
                <a:ea typeface="+mn-ea"/>
                <a:cs typeface="+mn-cs"/>
              </a:rPr>
              <a:t>Mission</a:t>
            </a:r>
            <a:r>
              <a:rPr kumimoji="0" lang="en-US" sz="1800" b="0" i="0" u="none" strike="noStrike" kern="1200" cap="none" spc="0" normalizeH="0" baseline="0" noProof="0" dirty="0">
                <a:ln>
                  <a:noFill/>
                </a:ln>
                <a:solidFill>
                  <a:srgbClr val="595454"/>
                </a:solidFill>
                <a:effectLst/>
                <a:uLnTx/>
                <a:uFillTx/>
                <a:latin typeface="Trebuchet MS"/>
                <a:ea typeface="+mn-ea"/>
                <a:cs typeface="+mn-cs"/>
              </a:rPr>
              <a:t>:</a:t>
            </a:r>
            <a:r>
              <a:rPr lang="en-US" dirty="0">
                <a:solidFill>
                  <a:srgbClr val="595454"/>
                </a:solidFill>
                <a:latin typeface="Trebuchet MS"/>
              </a:rPr>
              <a:t> Provide a tool to </a:t>
            </a:r>
            <a:r>
              <a:rPr lang="en-US" b="1" dirty="0">
                <a:solidFill>
                  <a:srgbClr val="595454"/>
                </a:solidFill>
                <a:latin typeface="Trebuchet MS"/>
              </a:rPr>
              <a:t>empower</a:t>
            </a:r>
            <a:r>
              <a:rPr lang="en-US" dirty="0">
                <a:solidFill>
                  <a:srgbClr val="595454"/>
                </a:solidFill>
                <a:latin typeface="Trebuchet MS"/>
              </a:rPr>
              <a:t> </a:t>
            </a:r>
            <a:r>
              <a:rPr lang="en-US" b="1" dirty="0">
                <a:solidFill>
                  <a:srgbClr val="595454"/>
                </a:solidFill>
                <a:latin typeface="Trebuchet MS"/>
              </a:rPr>
              <a:t>data driven</a:t>
            </a:r>
            <a:r>
              <a:rPr lang="en-US" dirty="0">
                <a:solidFill>
                  <a:srgbClr val="595454"/>
                </a:solidFill>
                <a:latin typeface="Trebuchet MS"/>
              </a:rPr>
              <a:t> decisions through the life of a clinical trial, to </a:t>
            </a:r>
            <a:r>
              <a:rPr lang="en-US" b="1" dirty="0">
                <a:solidFill>
                  <a:srgbClr val="595454"/>
                </a:solidFill>
                <a:latin typeface="Trebuchet MS"/>
              </a:rPr>
              <a:t>uncover new </a:t>
            </a:r>
            <a:r>
              <a:rPr lang="en-US" dirty="0">
                <a:solidFill>
                  <a:srgbClr val="595454"/>
                </a:solidFill>
                <a:latin typeface="Trebuchet MS"/>
              </a:rPr>
              <a:t>insights utilizing </a:t>
            </a:r>
            <a:r>
              <a:rPr lang="en-US" b="1" dirty="0">
                <a:solidFill>
                  <a:srgbClr val="595454"/>
                </a:solidFill>
                <a:latin typeface="Trebuchet MS"/>
              </a:rPr>
              <a:t>cutting edge</a:t>
            </a:r>
            <a:r>
              <a:rPr lang="en-US" dirty="0">
                <a:solidFill>
                  <a:srgbClr val="595454"/>
                </a:solidFill>
                <a:latin typeface="Trebuchet MS"/>
              </a:rPr>
              <a:t> technologies, by generating interactive and static outputs.</a:t>
            </a:r>
            <a:endParaRPr lang="en-US" sz="1800" b="0" i="0" u="none" strike="noStrike" kern="1200" cap="none" spc="0" normalizeH="0" baseline="0" noProof="0" dirty="0">
              <a:ln>
                <a:noFill/>
              </a:ln>
              <a:solidFill>
                <a:srgbClr val="595454"/>
              </a:solidFill>
              <a:effectLst/>
              <a:uLnTx/>
              <a:uFillTx/>
              <a:latin typeface="Trebuchet MS"/>
            </a:endParaRPr>
          </a:p>
        </p:txBody>
      </p:sp>
      <p:sp>
        <p:nvSpPr>
          <p:cNvPr id="15" name="Rectangle 14">
            <a:extLst>
              <a:ext uri="{FF2B5EF4-FFF2-40B4-BE49-F238E27FC236}">
                <a16:creationId xmlns:a16="http://schemas.microsoft.com/office/drawing/2014/main" id="{53CA955B-185C-4E6D-A024-DF8F3536FF65}"/>
              </a:ext>
            </a:extLst>
          </p:cNvPr>
          <p:cNvSpPr/>
          <p:nvPr/>
        </p:nvSpPr>
        <p:spPr>
          <a:xfrm>
            <a:off x="1" y="2377294"/>
            <a:ext cx="12191999" cy="72557"/>
          </a:xfrm>
          <a:prstGeom prst="rect">
            <a:avLst/>
          </a:prstGeom>
          <a:solidFill>
            <a:schemeClr val="tx2">
              <a:lumMod val="40000"/>
              <a:lumOff val="60000"/>
            </a:schemeClr>
          </a:solidFill>
          <a:ln>
            <a:noFill/>
          </a:ln>
        </p:spPr>
        <p:style>
          <a:lnRef idx="0">
            <a:schemeClr val="accent1"/>
          </a:lnRef>
          <a:fillRef idx="1">
            <a:schemeClr val="accent1"/>
          </a:fillRef>
          <a:effectRef idx="0">
            <a:srgbClr val="000000"/>
          </a:effectRef>
          <a:fontRef idx="minor">
            <a:schemeClr val="lt1"/>
          </a:fontRef>
        </p:style>
        <p:txBody>
          <a:bodyPr lIns="365760" tIns="91440" rIns="36576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454"/>
              </a:solidFill>
              <a:effectLst/>
              <a:uLnTx/>
              <a:uFillTx/>
              <a:latin typeface="Trebuchet MS"/>
              <a:ea typeface="+mn-ea"/>
              <a:cs typeface="+mn-cs"/>
            </a:endParaRPr>
          </a:p>
        </p:txBody>
      </p:sp>
      <p:sp>
        <p:nvSpPr>
          <p:cNvPr id="31" name="Freeform: Shape 30">
            <a:extLst>
              <a:ext uri="{FF2B5EF4-FFF2-40B4-BE49-F238E27FC236}">
                <a16:creationId xmlns:a16="http://schemas.microsoft.com/office/drawing/2014/main" id="{C9ABCB55-42DC-4E4D-9301-0C95DBD9CFA0}"/>
              </a:ext>
            </a:extLst>
          </p:cNvPr>
          <p:cNvSpPr/>
          <p:nvPr/>
        </p:nvSpPr>
        <p:spPr>
          <a:xfrm>
            <a:off x="-124287" y="-83576"/>
            <a:ext cx="12925887" cy="1307973"/>
          </a:xfrm>
          <a:custGeom>
            <a:avLst/>
            <a:gdLst>
              <a:gd name="connsiteX0" fmla="*/ 9305925 w 9305925"/>
              <a:gd name="connsiteY0" fmla="*/ 0 h 1323975"/>
              <a:gd name="connsiteX1" fmla="*/ 8886825 w 9305925"/>
              <a:gd name="connsiteY1" fmla="*/ 428625 h 1323975"/>
              <a:gd name="connsiteX2" fmla="*/ 8886825 w 9305925"/>
              <a:gd name="connsiteY2" fmla="*/ 1323975 h 1323975"/>
              <a:gd name="connsiteX3" fmla="*/ 0 w 9305925"/>
              <a:gd name="connsiteY3" fmla="*/ 1323975 h 1323975"/>
            </a:gdLst>
            <a:ahLst/>
            <a:cxnLst>
              <a:cxn ang="0">
                <a:pos x="connsiteX0" y="connsiteY0"/>
              </a:cxn>
              <a:cxn ang="0">
                <a:pos x="connsiteX1" y="connsiteY1"/>
              </a:cxn>
              <a:cxn ang="0">
                <a:pos x="connsiteX2" y="connsiteY2"/>
              </a:cxn>
              <a:cxn ang="0">
                <a:pos x="connsiteX3" y="connsiteY3"/>
              </a:cxn>
            </a:cxnLst>
            <a:rect l="l" t="t" r="r" b="b"/>
            <a:pathLst>
              <a:path w="9305925" h="1323975">
                <a:moveTo>
                  <a:pt x="9305925" y="0"/>
                </a:moveTo>
                <a:lnTo>
                  <a:pt x="8886825" y="428625"/>
                </a:lnTo>
                <a:lnTo>
                  <a:pt x="8886825" y="1323975"/>
                </a:lnTo>
                <a:lnTo>
                  <a:pt x="0" y="1323975"/>
                </a:lnTo>
              </a:path>
            </a:pathLst>
          </a:custGeom>
          <a:noFill/>
          <a:ln w="28575">
            <a:solidFill>
              <a:schemeClr val="accent1">
                <a:lumMod val="40000"/>
                <a:lumOff val="6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aphicFrame>
        <p:nvGraphicFramePr>
          <p:cNvPr id="24" name="Diagram 23">
            <a:extLst>
              <a:ext uri="{FF2B5EF4-FFF2-40B4-BE49-F238E27FC236}">
                <a16:creationId xmlns:a16="http://schemas.microsoft.com/office/drawing/2014/main" id="{046AAA12-7E96-4CD8-E750-7430280C56A0}"/>
              </a:ext>
            </a:extLst>
          </p:cNvPr>
          <p:cNvGraphicFramePr/>
          <p:nvPr>
            <p:extLst>
              <p:ext uri="{D42A27DB-BD31-4B8C-83A1-F6EECF244321}">
                <p14:modId xmlns:p14="http://schemas.microsoft.com/office/powerpoint/2010/main" val="4149043247"/>
              </p:ext>
            </p:extLst>
          </p:nvPr>
        </p:nvGraphicFramePr>
        <p:xfrm>
          <a:off x="310718" y="2565888"/>
          <a:ext cx="11691892" cy="3572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9A51FE2-CCE8-8C26-FDD0-DB5EACDF4355}"/>
              </a:ext>
            </a:extLst>
          </p:cNvPr>
          <p:cNvSpPr txBox="1"/>
          <p:nvPr/>
        </p:nvSpPr>
        <p:spPr>
          <a:xfrm>
            <a:off x="1898917" y="6391077"/>
            <a:ext cx="6123708" cy="338554"/>
          </a:xfrm>
          <a:prstGeom prst="rect">
            <a:avLst/>
          </a:prstGeom>
          <a:solidFill>
            <a:schemeClr val="bg1"/>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95454"/>
                </a:solidFill>
                <a:effectLst/>
                <a:highlight>
                  <a:srgbClr val="FFFFFF"/>
                </a:highlight>
                <a:uLnTx/>
                <a:uFillTx/>
                <a:latin typeface="Trebuchet MS"/>
                <a:ea typeface="+mn-ea"/>
                <a:cs typeface="+mn-cs"/>
              </a:rPr>
              <a:t>PharmaSUG</a:t>
            </a:r>
            <a:r>
              <a:rPr kumimoji="0" lang="en-US" sz="1600" b="0" i="0" u="none" strike="noStrike" kern="1200" cap="none" spc="0" normalizeH="0" baseline="0" noProof="0">
                <a:ln>
                  <a:noFill/>
                </a:ln>
                <a:solidFill>
                  <a:srgbClr val="595454"/>
                </a:solidFill>
                <a:effectLst/>
                <a:highlight>
                  <a:srgbClr val="FFFFFF"/>
                </a:highlight>
                <a:uLnTx/>
                <a:uFillTx/>
                <a:latin typeface="Trebuchet MS"/>
                <a:ea typeface="+mn-ea"/>
                <a:cs typeface="+mn-cs"/>
              </a:rPr>
              <a:t> 2024</a:t>
            </a:r>
            <a:endParaRPr kumimoji="0" lang="en-US" sz="1800" b="0" i="0" u="none" strike="noStrike" kern="1200" cap="none" spc="0" normalizeH="0" baseline="0" noProof="0">
              <a:ln>
                <a:noFill/>
              </a:ln>
              <a:solidFill>
                <a:srgbClr val="595454"/>
              </a:solidFill>
              <a:effectLst/>
              <a:uLnTx/>
              <a:uFillTx/>
              <a:latin typeface="Trebuchet MS"/>
              <a:ea typeface="+mn-ea"/>
              <a:cs typeface="+mn-cs"/>
            </a:endParaRPr>
          </a:p>
        </p:txBody>
      </p:sp>
      <p:sp>
        <p:nvSpPr>
          <p:cNvPr id="4" name="Footer Placeholder 11">
            <a:extLst>
              <a:ext uri="{FF2B5EF4-FFF2-40B4-BE49-F238E27FC236}">
                <a16:creationId xmlns:a16="http://schemas.microsoft.com/office/drawing/2014/main" id="{905A16CA-F153-2C1D-1E54-F7F9110D9EA5}"/>
              </a:ext>
            </a:extLst>
          </p:cNvPr>
          <p:cNvSpPr txBox="1">
            <a:spLocks/>
          </p:cNvSpPr>
          <p:nvPr/>
        </p:nvSpPr>
        <p:spPr>
          <a:xfrm>
            <a:off x="5201702" y="6409364"/>
            <a:ext cx="156842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95454"/>
                </a:solidFill>
                <a:effectLst/>
                <a:uLnTx/>
                <a:uFillTx/>
                <a:latin typeface="Trebuchet MS"/>
                <a:ea typeface="+mn-ea"/>
                <a:cs typeface="+mn-cs"/>
              </a:rPr>
              <a:t>DV394</a:t>
            </a:r>
            <a:r>
              <a:rPr kumimoji="0" lang="en-US" sz="1800" b="0" i="0" u="none" strike="noStrike" kern="1200" cap="none" spc="0" normalizeH="0" baseline="0" noProof="0" dirty="0">
                <a:ln>
                  <a:noFill/>
                </a:ln>
                <a:solidFill>
                  <a:srgbClr val="595454"/>
                </a:solidFill>
                <a:effectLst/>
                <a:uLnTx/>
                <a:uFillTx/>
                <a:latin typeface="Trebuchet MS"/>
                <a:ea typeface="+mn-ea"/>
                <a:cs typeface="+mn-cs"/>
              </a:rPr>
              <a:t> | </a:t>
            </a:r>
            <a:fld id="{1D49D62F-B561-1E49-A95C-E973462C9DDD}" type="slidenum">
              <a:rPr kumimoji="0" lang="en-US" sz="1800" b="0" i="0" u="none" strike="noStrike" kern="1200" cap="none" spc="0" normalizeH="0" baseline="0" noProof="0" smtClean="0">
                <a:ln>
                  <a:noFill/>
                </a:ln>
                <a:solidFill>
                  <a:srgbClr val="595454"/>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srgbClr val="595454"/>
              </a:solidFill>
              <a:effectLst/>
              <a:uLnTx/>
              <a:uFillTx/>
              <a:latin typeface="Trebuchet MS"/>
              <a:ea typeface="+mn-ea"/>
              <a:cs typeface="+mn-cs"/>
            </a:endParaRPr>
          </a:p>
        </p:txBody>
      </p:sp>
      <p:sp>
        <p:nvSpPr>
          <p:cNvPr id="8" name="Slide Number Placeholder 3">
            <a:extLst>
              <a:ext uri="{FF2B5EF4-FFF2-40B4-BE49-F238E27FC236}">
                <a16:creationId xmlns:a16="http://schemas.microsoft.com/office/drawing/2014/main" id="{0627BF91-1CC9-6401-72FD-C9B9CC6B8F5A}"/>
              </a:ext>
            </a:extLst>
          </p:cNvPr>
          <p:cNvSpPr>
            <a:spLocks noGrp="1"/>
          </p:cNvSpPr>
          <p:nvPr>
            <p:ph type="sldNum" sz="quarter" idx="12"/>
          </p:nvPr>
        </p:nvSpPr>
        <p:spPr>
          <a:xfrm>
            <a:off x="11506200" y="6446192"/>
            <a:ext cx="320040" cy="228600"/>
          </a:xfrm>
          <a:prstGeom prst="rect">
            <a:avLst/>
          </a:prstGeom>
        </p:spPr>
        <p:txBody>
          <a:bodyPr vert="horz" wrap="none" lIns="0" tIns="0" rIns="0" bIns="0" rtlCol="0" anchor="b" anchorCtr="0"/>
          <a:lstStyle>
            <a:defPPr>
              <a:defRPr lang="en-US"/>
            </a:defPPr>
            <a:lvl1pPr marL="0" algn="r" defTabSz="914400" rtl="0" eaLnBrk="1" latinLnBrk="0" hangingPunct="1">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16</a:t>
            </a:fld>
            <a:endParaRPr lang="en-US"/>
          </a:p>
        </p:txBody>
      </p:sp>
      <p:sp>
        <p:nvSpPr>
          <p:cNvPr id="10" name="Title 1">
            <a:extLst>
              <a:ext uri="{FF2B5EF4-FFF2-40B4-BE49-F238E27FC236}">
                <a16:creationId xmlns:a16="http://schemas.microsoft.com/office/drawing/2014/main" id="{6A324FF0-5286-EF66-C1F2-BA6745D89556}"/>
              </a:ext>
            </a:extLst>
          </p:cNvPr>
          <p:cNvSpPr txBox="1">
            <a:spLocks/>
          </p:cNvSpPr>
          <p:nvPr/>
        </p:nvSpPr>
        <p:spPr>
          <a:xfrm>
            <a:off x="859856" y="436875"/>
            <a:ext cx="11460481" cy="914400"/>
          </a:xfrm>
          <a:prstGeom prst="rect">
            <a:avLst/>
          </a:prstGeom>
        </p:spPr>
        <p:txBody>
          <a:bodyPr vert="horz" lIns="0" tIns="0" rIns="0" bIns="0" rtlCol="0" anchor="t" anchorCtr="0">
            <a:noAutofit/>
          </a:bodyPr>
          <a:lstStyle>
            <a:lvl1pPr algn="l" defTabSz="914126"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Enhancements &amp; Next Steps</a:t>
            </a:r>
          </a:p>
        </p:txBody>
      </p:sp>
      <p:sp>
        <p:nvSpPr>
          <p:cNvPr id="13" name="TextBox 12">
            <a:extLst>
              <a:ext uri="{FF2B5EF4-FFF2-40B4-BE49-F238E27FC236}">
                <a16:creationId xmlns:a16="http://schemas.microsoft.com/office/drawing/2014/main" id="{6B496823-FA19-4A8C-7BD5-69C8D477A9D8}"/>
              </a:ext>
            </a:extLst>
          </p:cNvPr>
          <p:cNvSpPr txBox="1"/>
          <p:nvPr/>
        </p:nvSpPr>
        <p:spPr>
          <a:xfrm>
            <a:off x="832299" y="760460"/>
            <a:ext cx="6130030" cy="338554"/>
          </a:xfrm>
          <a:prstGeom prst="rect">
            <a:avLst/>
          </a:prstGeom>
          <a:noFill/>
        </p:spPr>
        <p:txBody>
          <a:bodyPr wrap="square">
            <a:spAutoFit/>
          </a:bodyPr>
          <a:lstStyle/>
          <a:p>
            <a:pPr marR="0" lvl="0" algn="l" defTabSz="914126" rtl="0" eaLnBrk="1" fontAlgn="auto" latinLnBrk="0" hangingPunct="1">
              <a:lnSpc>
                <a:spcPct val="100000"/>
              </a:lnSpc>
              <a:spcBef>
                <a:spcPts val="1200"/>
              </a:spcBef>
              <a:spcAft>
                <a:spcPts val="0"/>
              </a:spcAft>
              <a:buClrTx/>
              <a:buSzTx/>
              <a:tabLst/>
              <a:defRPr/>
            </a:pPr>
            <a:r>
              <a:rPr kumimoji="0" lang="en-US" sz="1600" b="0" i="0" u="none" strike="noStrike" kern="1200" cap="none" spc="0" normalizeH="0" baseline="0" noProof="0" dirty="0">
                <a:ln>
                  <a:noFill/>
                </a:ln>
                <a:solidFill>
                  <a:srgbClr val="A84A9F"/>
                </a:solidFill>
                <a:effectLst/>
                <a:uLnTx/>
                <a:uFillTx/>
                <a:ea typeface="+mn-ea"/>
                <a:cs typeface="+mn-cs"/>
              </a:rPr>
              <a:t>"Uncover Data. Drive Decisions.“</a:t>
            </a:r>
          </a:p>
        </p:txBody>
      </p:sp>
      <p:pic>
        <p:nvPicPr>
          <p:cNvPr id="25" name="Picture 24" descr="A purple and grey logo&#10;&#10;Description automatically generated">
            <a:extLst>
              <a:ext uri="{FF2B5EF4-FFF2-40B4-BE49-F238E27FC236}">
                <a16:creationId xmlns:a16="http://schemas.microsoft.com/office/drawing/2014/main" id="{56DBE56F-E69F-7633-07C6-0812C03F19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56" y="-237533"/>
            <a:ext cx="1799435" cy="1799435"/>
          </a:xfrm>
          <a:prstGeom prst="rect">
            <a:avLst/>
          </a:prstGeom>
        </p:spPr>
      </p:pic>
    </p:spTree>
    <p:extLst>
      <p:ext uri="{BB962C8B-B14F-4D97-AF65-F5344CB8AC3E}">
        <p14:creationId xmlns:p14="http://schemas.microsoft.com/office/powerpoint/2010/main" val="125829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2A49F6-F7DA-407A-A3A8-4CF6F642E2CD}"/>
              </a:ext>
            </a:extLst>
          </p:cNvPr>
          <p:cNvSpPr>
            <a:spLocks/>
          </p:cNvSpPr>
          <p:nvPr/>
        </p:nvSpPr>
        <p:spPr>
          <a:xfrm>
            <a:off x="1" y="0"/>
            <a:ext cx="1774092" cy="6353175"/>
          </a:xfrm>
          <a:prstGeom prst="rect">
            <a:avLst/>
          </a:prstGeom>
          <a:solidFill>
            <a:srgbClr val="EEE7E7"/>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itle 1">
            <a:extLst>
              <a:ext uri="{FF2B5EF4-FFF2-40B4-BE49-F238E27FC236}">
                <a16:creationId xmlns:a16="http://schemas.microsoft.com/office/drawing/2014/main" id="{41AE87AA-4DD8-4C54-911C-D81FDED2C507}"/>
              </a:ext>
            </a:extLst>
          </p:cNvPr>
          <p:cNvSpPr>
            <a:spLocks noGrp="1"/>
          </p:cNvSpPr>
          <p:nvPr>
            <p:ph type="title"/>
          </p:nvPr>
        </p:nvSpPr>
        <p:spPr>
          <a:xfrm>
            <a:off x="365760" y="365760"/>
            <a:ext cx="11460480" cy="914400"/>
          </a:xfrm>
        </p:spPr>
        <p:txBody>
          <a:bodyPr vert="horz"/>
          <a:lstStyle/>
          <a:p>
            <a:r>
              <a:rPr lang="en-US" b="1">
                <a:solidFill>
                  <a:schemeClr val="tx1">
                    <a:lumMod val="50000"/>
                    <a:lumOff val="50000"/>
                  </a:schemeClr>
                </a:solidFill>
                <a:latin typeface="Trebuchet MS" panose="020B0603020202020204" pitchFamily="34" charset="0"/>
              </a:rPr>
              <a:t>Agenda</a:t>
            </a:r>
          </a:p>
        </p:txBody>
      </p:sp>
      <p:graphicFrame>
        <p:nvGraphicFramePr>
          <p:cNvPr id="6" name="Table 5">
            <a:extLst>
              <a:ext uri="{FF2B5EF4-FFF2-40B4-BE49-F238E27FC236}">
                <a16:creationId xmlns:a16="http://schemas.microsoft.com/office/drawing/2014/main" id="{DD1E71D7-0A00-40DD-B284-70521B83946C}"/>
              </a:ext>
            </a:extLst>
          </p:cNvPr>
          <p:cNvGraphicFramePr>
            <a:graphicFrameLocks noGrp="1"/>
          </p:cNvGraphicFramePr>
          <p:nvPr>
            <p:extLst>
              <p:ext uri="{D42A27DB-BD31-4B8C-83A1-F6EECF244321}">
                <p14:modId xmlns:p14="http://schemas.microsoft.com/office/powerpoint/2010/main" val="1852497321"/>
              </p:ext>
            </p:extLst>
          </p:nvPr>
        </p:nvGraphicFramePr>
        <p:xfrm>
          <a:off x="365760" y="822960"/>
          <a:ext cx="11587808" cy="4690582"/>
        </p:xfrm>
        <a:graphic>
          <a:graphicData uri="http://schemas.openxmlformats.org/drawingml/2006/table">
            <a:tbl>
              <a:tblPr>
                <a:tableStyleId>{9D7B26C5-4107-4FEC-AEDC-1716B250A1EF}</a:tableStyleId>
              </a:tblPr>
              <a:tblGrid>
                <a:gridCol w="1369255">
                  <a:extLst>
                    <a:ext uri="{9D8B030D-6E8A-4147-A177-3AD203B41FA5}">
                      <a16:colId xmlns:a16="http://schemas.microsoft.com/office/drawing/2014/main" val="3723516824"/>
                    </a:ext>
                  </a:extLst>
                </a:gridCol>
                <a:gridCol w="10218553">
                  <a:extLst>
                    <a:ext uri="{9D8B030D-6E8A-4147-A177-3AD203B41FA5}">
                      <a16:colId xmlns:a16="http://schemas.microsoft.com/office/drawing/2014/main" val="765402878"/>
                    </a:ext>
                  </a:extLst>
                </a:gridCol>
              </a:tblGrid>
              <a:tr h="966110">
                <a:tc>
                  <a:txBody>
                    <a:bodyPr/>
                    <a:lstStyle/>
                    <a:p>
                      <a:pPr marL="0" indent="0" algn="ctr">
                        <a:buFont typeface="+mj-lt"/>
                        <a:buNone/>
                      </a:pPr>
                      <a:r>
                        <a:rPr lang="en-US" sz="2800" b="1" kern="1200">
                          <a:solidFill>
                            <a:srgbClr val="BE2BBB"/>
                          </a:solidFill>
                          <a:latin typeface="Trebuchet MS"/>
                          <a:ea typeface="+mn-ea"/>
                          <a:cs typeface="Calibri"/>
                        </a:rPr>
                        <a:t>01</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Trebuchet MS"/>
                          <a:ea typeface="+mn-ea"/>
                          <a:cs typeface="Calibri"/>
                        </a:rPr>
                        <a:t>Objective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extLst>
                  <a:ext uri="{0D108BD9-81ED-4DB2-BD59-A6C34878D82A}">
                    <a16:rowId xmlns:a16="http://schemas.microsoft.com/office/drawing/2014/main" val="770889200"/>
                  </a:ext>
                </a:extLst>
              </a:tr>
              <a:tr h="73424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02</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CDEx Workflow &amp; Cross-Functional Collaboration</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86580181"/>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03</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Current Capabilities &amp; Scope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850332170"/>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04</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Trebuchet MS"/>
                          <a:ea typeface="+mn-ea"/>
                          <a:cs typeface="Calibri"/>
                        </a:rPr>
                        <a:t>Technical Architecture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452358879"/>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05</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Enhancements &amp; Next Steps</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091797772"/>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06</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lang="en-US" sz="2800" b="1" kern="1200" noProof="0" dirty="0">
                          <a:solidFill>
                            <a:srgbClr val="BE2BBB"/>
                          </a:solidFill>
                          <a:latin typeface="Trebuchet MS"/>
                          <a:ea typeface="+mn-ea"/>
                          <a:cs typeface="Calibri"/>
                        </a:rPr>
                        <a:t>Demo</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47712717"/>
                  </a:ext>
                </a:extLst>
              </a:tr>
            </a:tbl>
          </a:graphicData>
        </a:graphic>
      </p:graphicFrame>
      <p:sp>
        <p:nvSpPr>
          <p:cNvPr id="2" name="Footer Placeholder 11">
            <a:extLst>
              <a:ext uri="{FF2B5EF4-FFF2-40B4-BE49-F238E27FC236}">
                <a16:creationId xmlns:a16="http://schemas.microsoft.com/office/drawing/2014/main" id="{DDADF630-1FA4-8FAE-C2EA-FAEAA168BF9E}"/>
              </a:ext>
            </a:extLst>
          </p:cNvPr>
          <p:cNvSpPr txBox="1">
            <a:spLocks/>
          </p:cNvSpPr>
          <p:nvPr/>
        </p:nvSpPr>
        <p:spPr>
          <a:xfrm>
            <a:off x="5201702" y="6409364"/>
            <a:ext cx="156842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DV394</a:t>
            </a:r>
            <a:r>
              <a:rPr lang="en-US" dirty="0"/>
              <a:t>| </a:t>
            </a:r>
            <a:fld id="{1D49D62F-B561-1E49-A95C-E973462C9DDD}" type="slidenum">
              <a:rPr lang="en-US" smtClean="0"/>
              <a:pPr/>
              <a:t>17</a:t>
            </a:fld>
            <a:endParaRPr lang="en-US" dirty="0"/>
          </a:p>
        </p:txBody>
      </p:sp>
    </p:spTree>
    <p:extLst>
      <p:ext uri="{BB962C8B-B14F-4D97-AF65-F5344CB8AC3E}">
        <p14:creationId xmlns:p14="http://schemas.microsoft.com/office/powerpoint/2010/main" val="236467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13" name="Picture 12">
            <a:extLst>
              <a:ext uri="{FF2B5EF4-FFF2-40B4-BE49-F238E27FC236}">
                <a16:creationId xmlns:a16="http://schemas.microsoft.com/office/drawing/2014/main" id="{77794240-3DC8-5DBB-C9B4-C3510458B187}"/>
              </a:ext>
            </a:extLst>
          </p:cNvPr>
          <p:cNvPicPr>
            <a:picLocks noChangeAspect="1"/>
          </p:cNvPicPr>
          <p:nvPr/>
        </p:nvPicPr>
        <p:blipFill>
          <a:blip r:embed="rId3"/>
          <a:stretch>
            <a:fillRect/>
          </a:stretch>
        </p:blipFill>
        <p:spPr>
          <a:xfrm>
            <a:off x="321473" y="381292"/>
            <a:ext cx="11541965" cy="5563788"/>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321473" y="1041991"/>
            <a:ext cx="3463718" cy="382772"/>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138087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13" name="Picture 12">
            <a:extLst>
              <a:ext uri="{FF2B5EF4-FFF2-40B4-BE49-F238E27FC236}">
                <a16:creationId xmlns:a16="http://schemas.microsoft.com/office/drawing/2014/main" id="{77794240-3DC8-5DBB-C9B4-C3510458B187}"/>
              </a:ext>
            </a:extLst>
          </p:cNvPr>
          <p:cNvPicPr>
            <a:picLocks noChangeAspect="1"/>
          </p:cNvPicPr>
          <p:nvPr/>
        </p:nvPicPr>
        <p:blipFill>
          <a:blip r:embed="rId3"/>
          <a:stretch>
            <a:fillRect/>
          </a:stretch>
        </p:blipFill>
        <p:spPr>
          <a:xfrm>
            <a:off x="321473" y="381292"/>
            <a:ext cx="11541965" cy="5563788"/>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328561" y="1424762"/>
            <a:ext cx="6805885" cy="31897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227580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360227-39C4-805A-6584-C854FF156261}"/>
              </a:ext>
            </a:extLst>
          </p:cNvPr>
          <p:cNvSpPr/>
          <p:nvPr/>
        </p:nvSpPr>
        <p:spPr>
          <a:xfrm>
            <a:off x="1432956" y="1641571"/>
            <a:ext cx="9198821" cy="3551866"/>
          </a:xfrm>
          <a:prstGeom prst="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D1C7A887-0BB5-98C8-937B-CED9DEFAB2E2}"/>
              </a:ext>
            </a:extLst>
          </p:cNvPr>
          <p:cNvSpPr/>
          <p:nvPr/>
        </p:nvSpPr>
        <p:spPr>
          <a:xfrm>
            <a:off x="1560223" y="4071966"/>
            <a:ext cx="8959904" cy="979867"/>
          </a:xfrm>
          <a:prstGeom prst="rect">
            <a:avLst/>
          </a:prstGeom>
          <a:solidFill>
            <a:srgbClr val="9D239A"/>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2" name="Title 2">
            <a:extLst>
              <a:ext uri="{FF2B5EF4-FFF2-40B4-BE49-F238E27FC236}">
                <a16:creationId xmlns:a16="http://schemas.microsoft.com/office/drawing/2014/main" id="{2EFAAD9B-5233-6876-5376-E2B3ED6E7EF0}"/>
              </a:ext>
            </a:extLst>
          </p:cNvPr>
          <p:cNvSpPr>
            <a:spLocks noGrp="1"/>
          </p:cNvSpPr>
          <p:nvPr>
            <p:ph type="ctrTitle"/>
          </p:nvPr>
        </p:nvSpPr>
        <p:spPr>
          <a:xfrm>
            <a:off x="3579793" y="1641571"/>
            <a:ext cx="6940334" cy="2469542"/>
          </a:xfrm>
        </p:spPr>
        <p:txBody>
          <a:bodyPr anchor="ctr"/>
          <a:lstStyle/>
          <a:p>
            <a:pPr algn="ctr"/>
            <a:r>
              <a:rPr lang="en-US" sz="4000" dirty="0"/>
              <a:t>Clinical Data Explorer (CDEx):</a:t>
            </a:r>
            <a:br>
              <a:rPr lang="en-US" sz="4000" dirty="0"/>
            </a:br>
            <a:r>
              <a:rPr lang="en-US" sz="4000" dirty="0"/>
              <a:t>Transforming Clinical Data into Actionable Insights</a:t>
            </a:r>
          </a:p>
        </p:txBody>
      </p:sp>
      <p:sp>
        <p:nvSpPr>
          <p:cNvPr id="5" name="Text Placeholder 4">
            <a:extLst>
              <a:ext uri="{FF2B5EF4-FFF2-40B4-BE49-F238E27FC236}">
                <a16:creationId xmlns:a16="http://schemas.microsoft.com/office/drawing/2014/main" id="{143D11CC-CDEE-40DC-9363-7EDBAF027228}"/>
              </a:ext>
            </a:extLst>
          </p:cNvPr>
          <p:cNvSpPr>
            <a:spLocks noGrp="1"/>
          </p:cNvSpPr>
          <p:nvPr>
            <p:ph type="body" sz="quarter" idx="11"/>
          </p:nvPr>
        </p:nvSpPr>
        <p:spPr>
          <a:xfrm>
            <a:off x="1601189" y="4091916"/>
            <a:ext cx="8821387" cy="864763"/>
          </a:xfrm>
        </p:spPr>
        <p:txBody>
          <a:bodyPr vert="horz" lIns="0" tIns="0" rIns="0" bIns="0" spcCol="301752" rtlCol="0" anchor="ctr">
            <a:noAutofit/>
          </a:bodyPr>
          <a:lstStyle/>
          <a:p>
            <a:pPr algn="ctr"/>
            <a:r>
              <a:rPr lang="en-US" dirty="0">
                <a:solidFill>
                  <a:schemeClr val="bg1"/>
                </a:solidFill>
              </a:rPr>
              <a:t>PharmaSUG 2025</a:t>
            </a:r>
          </a:p>
          <a:p>
            <a:pPr algn="ctr"/>
            <a:r>
              <a:rPr lang="en-US" dirty="0">
                <a:solidFill>
                  <a:schemeClr val="bg1"/>
                </a:solidFill>
              </a:rPr>
              <a:t>DV 394</a:t>
            </a:r>
          </a:p>
        </p:txBody>
      </p:sp>
      <p:pic>
        <p:nvPicPr>
          <p:cNvPr id="8" name="Picture 7" descr="A purple and grey logo">
            <a:extLst>
              <a:ext uri="{FF2B5EF4-FFF2-40B4-BE49-F238E27FC236}">
                <a16:creationId xmlns:a16="http://schemas.microsoft.com/office/drawing/2014/main" id="{4EF31D21-C63E-0AE8-CFD7-C55E9C9EA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76" y="641323"/>
            <a:ext cx="4249521" cy="4249521"/>
          </a:xfrm>
          <a:prstGeom prst="rect">
            <a:avLst/>
          </a:prstGeom>
        </p:spPr>
      </p:pic>
    </p:spTree>
    <p:extLst>
      <p:ext uri="{BB962C8B-B14F-4D97-AF65-F5344CB8AC3E}">
        <p14:creationId xmlns:p14="http://schemas.microsoft.com/office/powerpoint/2010/main" val="173315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13" name="Picture 12">
            <a:extLst>
              <a:ext uri="{FF2B5EF4-FFF2-40B4-BE49-F238E27FC236}">
                <a16:creationId xmlns:a16="http://schemas.microsoft.com/office/drawing/2014/main" id="{77794240-3DC8-5DBB-C9B4-C3510458B187}"/>
              </a:ext>
            </a:extLst>
          </p:cNvPr>
          <p:cNvPicPr>
            <a:picLocks noChangeAspect="1"/>
          </p:cNvPicPr>
          <p:nvPr/>
        </p:nvPicPr>
        <p:blipFill>
          <a:blip r:embed="rId3"/>
          <a:stretch>
            <a:fillRect/>
          </a:stretch>
        </p:blipFill>
        <p:spPr>
          <a:xfrm>
            <a:off x="321473" y="381292"/>
            <a:ext cx="11541965" cy="5563788"/>
          </a:xfrm>
          <a:prstGeom prst="rect">
            <a:avLst/>
          </a:prstGeom>
        </p:spPr>
      </p:pic>
      <p:sp>
        <p:nvSpPr>
          <p:cNvPr id="2" name="Rectangle 1">
            <a:extLst>
              <a:ext uri="{FF2B5EF4-FFF2-40B4-BE49-F238E27FC236}">
                <a16:creationId xmlns:a16="http://schemas.microsoft.com/office/drawing/2014/main" id="{F9C9C784-B122-75F5-F47A-11117617FA71}"/>
              </a:ext>
            </a:extLst>
          </p:cNvPr>
          <p:cNvSpPr/>
          <p:nvPr/>
        </p:nvSpPr>
        <p:spPr>
          <a:xfrm>
            <a:off x="7708605" y="912920"/>
            <a:ext cx="1435395" cy="511842"/>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4" name="Picture 3">
            <a:extLst>
              <a:ext uri="{FF2B5EF4-FFF2-40B4-BE49-F238E27FC236}">
                <a16:creationId xmlns:a16="http://schemas.microsoft.com/office/drawing/2014/main" id="{2274EBA8-40BF-50A5-CF31-D14F5351C13D}"/>
              </a:ext>
            </a:extLst>
          </p:cNvPr>
          <p:cNvPicPr>
            <a:picLocks noChangeAspect="1"/>
          </p:cNvPicPr>
          <p:nvPr/>
        </p:nvPicPr>
        <p:blipFill>
          <a:blip r:embed="rId4"/>
          <a:stretch>
            <a:fillRect/>
          </a:stretch>
        </p:blipFill>
        <p:spPr>
          <a:xfrm>
            <a:off x="452317" y="1893365"/>
            <a:ext cx="7125444" cy="3496571"/>
          </a:xfrm>
          <a:prstGeom prst="rect">
            <a:avLst/>
          </a:prstGeom>
          <a:ln w="76200">
            <a:solidFill>
              <a:srgbClr val="097789"/>
            </a:solidFill>
          </a:ln>
        </p:spPr>
      </p:pic>
      <p:cxnSp>
        <p:nvCxnSpPr>
          <p:cNvPr id="7" name="Straight Connector 6">
            <a:extLst>
              <a:ext uri="{FF2B5EF4-FFF2-40B4-BE49-F238E27FC236}">
                <a16:creationId xmlns:a16="http://schemas.microsoft.com/office/drawing/2014/main" id="{2FA05433-D023-43B3-4D99-2F2CF388059C}"/>
              </a:ext>
            </a:extLst>
          </p:cNvPr>
          <p:cNvCxnSpPr>
            <a:cxnSpLocks/>
            <a:endCxn id="2" idx="1"/>
          </p:cNvCxnSpPr>
          <p:nvPr/>
        </p:nvCxnSpPr>
        <p:spPr>
          <a:xfrm flipV="1">
            <a:off x="6299200" y="1168841"/>
            <a:ext cx="1409405" cy="724524"/>
          </a:xfrm>
          <a:prstGeom prst="line">
            <a:avLst/>
          </a:prstGeom>
          <a:ln w="28575" cap="rnd">
            <a:solidFill>
              <a:schemeClr val="accent3">
                <a:lumMod val="50000"/>
              </a:schemeClr>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35899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13" name="Picture 12">
            <a:extLst>
              <a:ext uri="{FF2B5EF4-FFF2-40B4-BE49-F238E27FC236}">
                <a16:creationId xmlns:a16="http://schemas.microsoft.com/office/drawing/2014/main" id="{77794240-3DC8-5DBB-C9B4-C3510458B187}"/>
              </a:ext>
            </a:extLst>
          </p:cNvPr>
          <p:cNvPicPr>
            <a:picLocks noChangeAspect="1"/>
          </p:cNvPicPr>
          <p:nvPr/>
        </p:nvPicPr>
        <p:blipFill>
          <a:blip r:embed="rId3"/>
          <a:stretch>
            <a:fillRect/>
          </a:stretch>
        </p:blipFill>
        <p:spPr>
          <a:xfrm>
            <a:off x="321473" y="381292"/>
            <a:ext cx="11541965" cy="5563788"/>
          </a:xfrm>
          <a:prstGeom prst="rect">
            <a:avLst/>
          </a:prstGeom>
        </p:spPr>
      </p:pic>
      <p:sp>
        <p:nvSpPr>
          <p:cNvPr id="2" name="Rectangle 1">
            <a:extLst>
              <a:ext uri="{FF2B5EF4-FFF2-40B4-BE49-F238E27FC236}">
                <a16:creationId xmlns:a16="http://schemas.microsoft.com/office/drawing/2014/main" id="{F9C9C784-B122-75F5-F47A-11117617FA71}"/>
              </a:ext>
            </a:extLst>
          </p:cNvPr>
          <p:cNvSpPr/>
          <p:nvPr/>
        </p:nvSpPr>
        <p:spPr>
          <a:xfrm>
            <a:off x="9112104" y="912920"/>
            <a:ext cx="1435395" cy="511842"/>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6" name="Picture 5">
            <a:extLst>
              <a:ext uri="{FF2B5EF4-FFF2-40B4-BE49-F238E27FC236}">
                <a16:creationId xmlns:a16="http://schemas.microsoft.com/office/drawing/2014/main" id="{B62CDBBB-E31D-C7C2-1A35-9A80B2A89BCA}"/>
              </a:ext>
            </a:extLst>
          </p:cNvPr>
          <p:cNvPicPr>
            <a:picLocks noChangeAspect="1"/>
          </p:cNvPicPr>
          <p:nvPr/>
        </p:nvPicPr>
        <p:blipFill>
          <a:blip r:embed="rId4"/>
          <a:stretch>
            <a:fillRect/>
          </a:stretch>
        </p:blipFill>
        <p:spPr>
          <a:xfrm>
            <a:off x="1303456" y="966599"/>
            <a:ext cx="4880508" cy="4912687"/>
          </a:xfrm>
          <a:prstGeom prst="rect">
            <a:avLst/>
          </a:prstGeom>
          <a:ln w="76200">
            <a:solidFill>
              <a:srgbClr val="097789"/>
            </a:solidFill>
          </a:ln>
        </p:spPr>
      </p:pic>
      <p:cxnSp>
        <p:nvCxnSpPr>
          <p:cNvPr id="8" name="Straight Connector 7">
            <a:extLst>
              <a:ext uri="{FF2B5EF4-FFF2-40B4-BE49-F238E27FC236}">
                <a16:creationId xmlns:a16="http://schemas.microsoft.com/office/drawing/2014/main" id="{96CED3A3-FB1B-6102-A09E-DC33095680E1}"/>
              </a:ext>
            </a:extLst>
          </p:cNvPr>
          <p:cNvCxnSpPr>
            <a:cxnSpLocks/>
          </p:cNvCxnSpPr>
          <p:nvPr/>
        </p:nvCxnSpPr>
        <p:spPr>
          <a:xfrm flipV="1">
            <a:off x="6183964" y="1424762"/>
            <a:ext cx="2928140" cy="477724"/>
          </a:xfrm>
          <a:prstGeom prst="line">
            <a:avLst/>
          </a:prstGeom>
          <a:ln w="28575" cap="rnd">
            <a:solidFill>
              <a:schemeClr val="accent3">
                <a:lumMod val="50000"/>
              </a:schemeClr>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153305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26D162AC-EF42-C59C-6EDD-3DB796DAC8BD}"/>
              </a:ext>
            </a:extLst>
          </p:cNvPr>
          <p:cNvPicPr>
            <a:picLocks noChangeAspect="1"/>
          </p:cNvPicPr>
          <p:nvPr/>
        </p:nvPicPr>
        <p:blipFill>
          <a:blip r:embed="rId3"/>
          <a:stretch>
            <a:fillRect/>
          </a:stretch>
        </p:blipFill>
        <p:spPr>
          <a:xfrm>
            <a:off x="321473" y="436230"/>
            <a:ext cx="11464717" cy="5453912"/>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938162" y="1414129"/>
            <a:ext cx="794945" cy="40403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198362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26D162AC-EF42-C59C-6EDD-3DB796DAC8BD}"/>
              </a:ext>
            </a:extLst>
          </p:cNvPr>
          <p:cNvPicPr>
            <a:picLocks noChangeAspect="1"/>
          </p:cNvPicPr>
          <p:nvPr/>
        </p:nvPicPr>
        <p:blipFill>
          <a:blip r:embed="rId3"/>
          <a:stretch>
            <a:fillRect/>
          </a:stretch>
        </p:blipFill>
        <p:spPr>
          <a:xfrm>
            <a:off x="321473" y="436230"/>
            <a:ext cx="11464717" cy="5453912"/>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938162" y="1414129"/>
            <a:ext cx="794945" cy="40403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4" name="Rectangle 3">
            <a:extLst>
              <a:ext uri="{FF2B5EF4-FFF2-40B4-BE49-F238E27FC236}">
                <a16:creationId xmlns:a16="http://schemas.microsoft.com/office/drawing/2014/main" id="{D4ADDB05-74A0-8B3B-BB00-A053A112536C}"/>
              </a:ext>
            </a:extLst>
          </p:cNvPr>
          <p:cNvSpPr/>
          <p:nvPr/>
        </p:nvSpPr>
        <p:spPr>
          <a:xfrm>
            <a:off x="540689" y="2576324"/>
            <a:ext cx="8071683" cy="560281"/>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7" name="Picture 6">
            <a:extLst>
              <a:ext uri="{FF2B5EF4-FFF2-40B4-BE49-F238E27FC236}">
                <a16:creationId xmlns:a16="http://schemas.microsoft.com/office/drawing/2014/main" id="{01AEF90B-5BF0-AFD6-65C4-CE79C56140CF}"/>
              </a:ext>
            </a:extLst>
          </p:cNvPr>
          <p:cNvPicPr>
            <a:picLocks noChangeAspect="1"/>
          </p:cNvPicPr>
          <p:nvPr/>
        </p:nvPicPr>
        <p:blipFill>
          <a:blip r:embed="rId4"/>
          <a:stretch>
            <a:fillRect/>
          </a:stretch>
        </p:blipFill>
        <p:spPr>
          <a:xfrm>
            <a:off x="4147524" y="1024164"/>
            <a:ext cx="6388513" cy="3969699"/>
          </a:xfrm>
          <a:prstGeom prst="rect">
            <a:avLst/>
          </a:prstGeom>
          <a:ln w="76200">
            <a:solidFill>
              <a:srgbClr val="097789"/>
            </a:solidFill>
          </a:ln>
        </p:spPr>
      </p:pic>
      <p:cxnSp>
        <p:nvCxnSpPr>
          <p:cNvPr id="9" name="Straight Connector 8">
            <a:extLst>
              <a:ext uri="{FF2B5EF4-FFF2-40B4-BE49-F238E27FC236}">
                <a16:creationId xmlns:a16="http://schemas.microsoft.com/office/drawing/2014/main" id="{1F46E783-0725-128C-ED44-0E13C5B51700}"/>
              </a:ext>
            </a:extLst>
          </p:cNvPr>
          <p:cNvCxnSpPr>
            <a:cxnSpLocks/>
          </p:cNvCxnSpPr>
          <p:nvPr/>
        </p:nvCxnSpPr>
        <p:spPr>
          <a:xfrm flipV="1">
            <a:off x="1143708" y="2098600"/>
            <a:ext cx="2928140" cy="477724"/>
          </a:xfrm>
          <a:prstGeom prst="line">
            <a:avLst/>
          </a:prstGeom>
          <a:ln w="28575" cap="rnd">
            <a:solidFill>
              <a:schemeClr val="accent3">
                <a:lumMod val="50000"/>
              </a:schemeClr>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170520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26D162AC-EF42-C59C-6EDD-3DB796DAC8BD}"/>
              </a:ext>
            </a:extLst>
          </p:cNvPr>
          <p:cNvPicPr>
            <a:picLocks noChangeAspect="1"/>
          </p:cNvPicPr>
          <p:nvPr/>
        </p:nvPicPr>
        <p:blipFill>
          <a:blip r:embed="rId3"/>
          <a:stretch>
            <a:fillRect/>
          </a:stretch>
        </p:blipFill>
        <p:spPr>
          <a:xfrm>
            <a:off x="321473" y="436230"/>
            <a:ext cx="11464717" cy="5453912"/>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938162" y="1414129"/>
            <a:ext cx="794945" cy="40403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4" name="Rectangle 3">
            <a:extLst>
              <a:ext uri="{FF2B5EF4-FFF2-40B4-BE49-F238E27FC236}">
                <a16:creationId xmlns:a16="http://schemas.microsoft.com/office/drawing/2014/main" id="{D4ADDB05-74A0-8B3B-BB00-A053A112536C}"/>
              </a:ext>
            </a:extLst>
          </p:cNvPr>
          <p:cNvSpPr/>
          <p:nvPr/>
        </p:nvSpPr>
        <p:spPr>
          <a:xfrm>
            <a:off x="8941981" y="1917105"/>
            <a:ext cx="2753833" cy="3058932"/>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149250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26D162AC-EF42-C59C-6EDD-3DB796DAC8BD}"/>
              </a:ext>
            </a:extLst>
          </p:cNvPr>
          <p:cNvPicPr>
            <a:picLocks noChangeAspect="1"/>
          </p:cNvPicPr>
          <p:nvPr/>
        </p:nvPicPr>
        <p:blipFill>
          <a:blip r:embed="rId3"/>
          <a:stretch>
            <a:fillRect/>
          </a:stretch>
        </p:blipFill>
        <p:spPr>
          <a:xfrm>
            <a:off x="321473" y="436230"/>
            <a:ext cx="11464717" cy="5453912"/>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938162" y="1414129"/>
            <a:ext cx="794945" cy="40403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4" name="Rectangle 3">
            <a:extLst>
              <a:ext uri="{FF2B5EF4-FFF2-40B4-BE49-F238E27FC236}">
                <a16:creationId xmlns:a16="http://schemas.microsoft.com/office/drawing/2014/main" id="{D4ADDB05-74A0-8B3B-BB00-A053A112536C}"/>
              </a:ext>
            </a:extLst>
          </p:cNvPr>
          <p:cNvSpPr/>
          <p:nvPr/>
        </p:nvSpPr>
        <p:spPr>
          <a:xfrm>
            <a:off x="8941981" y="1917105"/>
            <a:ext cx="2753833" cy="3058932"/>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5" name="Picture 4">
            <a:extLst>
              <a:ext uri="{FF2B5EF4-FFF2-40B4-BE49-F238E27FC236}">
                <a16:creationId xmlns:a16="http://schemas.microsoft.com/office/drawing/2014/main" id="{5A547FB5-4C60-7071-DB15-210DA0169094}"/>
              </a:ext>
            </a:extLst>
          </p:cNvPr>
          <p:cNvPicPr>
            <a:picLocks noChangeAspect="1"/>
          </p:cNvPicPr>
          <p:nvPr/>
        </p:nvPicPr>
        <p:blipFill>
          <a:blip r:embed="rId4"/>
          <a:stretch>
            <a:fillRect/>
          </a:stretch>
        </p:blipFill>
        <p:spPr>
          <a:xfrm>
            <a:off x="4959458" y="663538"/>
            <a:ext cx="2997354" cy="5679189"/>
          </a:xfrm>
          <a:prstGeom prst="rect">
            <a:avLst/>
          </a:prstGeom>
          <a:ln w="76200">
            <a:solidFill>
              <a:srgbClr val="097789"/>
            </a:solidFill>
          </a:ln>
        </p:spPr>
      </p:pic>
      <p:cxnSp>
        <p:nvCxnSpPr>
          <p:cNvPr id="8" name="Straight Arrow Connector 7">
            <a:extLst>
              <a:ext uri="{FF2B5EF4-FFF2-40B4-BE49-F238E27FC236}">
                <a16:creationId xmlns:a16="http://schemas.microsoft.com/office/drawing/2014/main" id="{854DEF84-53C2-2EE5-4301-5A72F9232DE2}"/>
              </a:ext>
            </a:extLst>
          </p:cNvPr>
          <p:cNvCxnSpPr>
            <a:cxnSpLocks/>
          </p:cNvCxnSpPr>
          <p:nvPr/>
        </p:nvCxnSpPr>
        <p:spPr>
          <a:xfrm>
            <a:off x="7956812" y="3942080"/>
            <a:ext cx="2239811" cy="2075475"/>
          </a:xfrm>
          <a:prstGeom prst="straightConnector1">
            <a:avLst/>
          </a:prstGeom>
          <a:ln w="28575" cap="rnd">
            <a:solidFill>
              <a:schemeClr val="accent3">
                <a:lumMod val="50000"/>
              </a:schemeClr>
            </a:solidFill>
            <a:tailEnd type="triangle"/>
          </a:ln>
        </p:spPr>
        <p:style>
          <a:lnRef idx="1">
            <a:srgbClr val="BE2BBB"/>
          </a:lnRef>
          <a:fillRef idx="0">
            <a:schemeClr val="accent1"/>
          </a:fillRef>
          <a:effectRef idx="0">
            <a:srgbClr val="000000"/>
          </a:effectRef>
          <a:fontRef idx="minor">
            <a:schemeClr val="lt1"/>
          </a:fontRef>
        </p:style>
      </p:cxnSp>
      <p:sp>
        <p:nvSpPr>
          <p:cNvPr id="9" name="TextBox 8">
            <a:extLst>
              <a:ext uri="{FF2B5EF4-FFF2-40B4-BE49-F238E27FC236}">
                <a16:creationId xmlns:a16="http://schemas.microsoft.com/office/drawing/2014/main" id="{158CB5D5-DB40-E782-393E-ED81E5F3D31B}"/>
              </a:ext>
            </a:extLst>
          </p:cNvPr>
          <p:cNvSpPr txBox="1"/>
          <p:nvPr/>
        </p:nvSpPr>
        <p:spPr>
          <a:xfrm>
            <a:off x="5144072" y="3110171"/>
            <a:ext cx="2381693" cy="377456"/>
          </a:xfrm>
          <a:prstGeom prst="rect">
            <a:avLst/>
          </a:prstGeom>
          <a:noFill/>
        </p:spPr>
        <p:txBody>
          <a:bodyPr wrap="square" lIns="0" tIns="0" rIns="0" bIns="0" rtlCol="0">
            <a:noAutofit/>
          </a:bodyPr>
          <a:lstStyle/>
          <a:p>
            <a:pPr algn="ctr">
              <a:lnSpc>
                <a:spcPct val="100000"/>
              </a:lnSpc>
            </a:pPr>
            <a:r>
              <a:rPr lang="en-US" sz="2000" dirty="0">
                <a:solidFill>
                  <a:srgbClr val="BE2BBB"/>
                </a:solidFill>
              </a:rPr>
              <a:t>Global Filters</a:t>
            </a:r>
          </a:p>
        </p:txBody>
      </p:sp>
    </p:spTree>
    <p:extLst>
      <p:ext uri="{BB962C8B-B14F-4D97-AF65-F5344CB8AC3E}">
        <p14:creationId xmlns:p14="http://schemas.microsoft.com/office/powerpoint/2010/main" val="251486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4" name="Picture 3">
            <a:extLst>
              <a:ext uri="{FF2B5EF4-FFF2-40B4-BE49-F238E27FC236}">
                <a16:creationId xmlns:a16="http://schemas.microsoft.com/office/drawing/2014/main" id="{3D1E0CCB-3707-AA8E-6878-0F4EFF3B4266}"/>
              </a:ext>
            </a:extLst>
          </p:cNvPr>
          <p:cNvPicPr>
            <a:picLocks noChangeAspect="1"/>
          </p:cNvPicPr>
          <p:nvPr/>
        </p:nvPicPr>
        <p:blipFill>
          <a:blip r:embed="rId3"/>
          <a:stretch>
            <a:fillRect/>
          </a:stretch>
        </p:blipFill>
        <p:spPr>
          <a:xfrm>
            <a:off x="352090" y="384771"/>
            <a:ext cx="11662701" cy="5346177"/>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1244012" y="1021722"/>
            <a:ext cx="723014" cy="30734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290591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A5B7D0BF-5EA1-4D22-98C0-301A4585CAB2}"/>
              </a:ext>
            </a:extLst>
          </p:cNvPr>
          <p:cNvPicPr>
            <a:picLocks noChangeAspect="1"/>
          </p:cNvPicPr>
          <p:nvPr/>
        </p:nvPicPr>
        <p:blipFill>
          <a:blip r:embed="rId3"/>
          <a:stretch>
            <a:fillRect/>
          </a:stretch>
        </p:blipFill>
        <p:spPr>
          <a:xfrm>
            <a:off x="304581" y="345889"/>
            <a:ext cx="11575749" cy="5634594"/>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1754374" y="1011089"/>
            <a:ext cx="786807" cy="254185"/>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28138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A5B7D0BF-5EA1-4D22-98C0-301A4585CAB2}"/>
              </a:ext>
            </a:extLst>
          </p:cNvPr>
          <p:cNvPicPr>
            <a:picLocks noChangeAspect="1"/>
          </p:cNvPicPr>
          <p:nvPr/>
        </p:nvPicPr>
        <p:blipFill>
          <a:blip r:embed="rId3"/>
          <a:stretch>
            <a:fillRect/>
          </a:stretch>
        </p:blipFill>
        <p:spPr>
          <a:xfrm>
            <a:off x="304581" y="345889"/>
            <a:ext cx="11575749" cy="5634594"/>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1772662" y="1020233"/>
            <a:ext cx="786807" cy="254185"/>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4" name="Picture 3">
            <a:extLst>
              <a:ext uri="{FF2B5EF4-FFF2-40B4-BE49-F238E27FC236}">
                <a16:creationId xmlns:a16="http://schemas.microsoft.com/office/drawing/2014/main" id="{E3E01A82-4FC5-4D21-D908-99B3E67B7D94}"/>
              </a:ext>
            </a:extLst>
          </p:cNvPr>
          <p:cNvPicPr>
            <a:picLocks noChangeAspect="1"/>
          </p:cNvPicPr>
          <p:nvPr/>
        </p:nvPicPr>
        <p:blipFill>
          <a:blip r:embed="rId4"/>
          <a:stretch>
            <a:fillRect/>
          </a:stretch>
        </p:blipFill>
        <p:spPr>
          <a:xfrm>
            <a:off x="2873316" y="1071376"/>
            <a:ext cx="2235315" cy="2959252"/>
          </a:xfrm>
          <a:prstGeom prst="rect">
            <a:avLst/>
          </a:prstGeom>
          <a:ln w="76200">
            <a:solidFill>
              <a:srgbClr val="097789"/>
            </a:solidFill>
          </a:ln>
        </p:spPr>
      </p:pic>
      <p:sp>
        <p:nvSpPr>
          <p:cNvPr id="6" name="Rectangle 5">
            <a:extLst>
              <a:ext uri="{FF2B5EF4-FFF2-40B4-BE49-F238E27FC236}">
                <a16:creationId xmlns:a16="http://schemas.microsoft.com/office/drawing/2014/main" id="{4C037DE0-59FE-1BEF-F3D0-2F3D487BCEEA}"/>
              </a:ext>
            </a:extLst>
          </p:cNvPr>
          <p:cNvSpPr/>
          <p:nvPr/>
        </p:nvSpPr>
        <p:spPr>
          <a:xfrm>
            <a:off x="382351" y="3026490"/>
            <a:ext cx="1958513" cy="254185"/>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cxnSp>
        <p:nvCxnSpPr>
          <p:cNvPr id="8" name="Straight Connector 7">
            <a:extLst>
              <a:ext uri="{FF2B5EF4-FFF2-40B4-BE49-F238E27FC236}">
                <a16:creationId xmlns:a16="http://schemas.microsoft.com/office/drawing/2014/main" id="{A70534EA-C11A-B1F6-0857-921A77ADFDA8}"/>
              </a:ext>
            </a:extLst>
          </p:cNvPr>
          <p:cNvCxnSpPr>
            <a:cxnSpLocks/>
          </p:cNvCxnSpPr>
          <p:nvPr/>
        </p:nvCxnSpPr>
        <p:spPr>
          <a:xfrm flipV="1">
            <a:off x="1691640" y="2011680"/>
            <a:ext cx="1181676" cy="1014810"/>
          </a:xfrm>
          <a:prstGeom prst="line">
            <a:avLst/>
          </a:prstGeom>
          <a:ln w="28575" cap="rnd">
            <a:solidFill>
              <a:srgbClr val="097789"/>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111747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A5B7D0BF-5EA1-4D22-98C0-301A4585CAB2}"/>
              </a:ext>
            </a:extLst>
          </p:cNvPr>
          <p:cNvPicPr>
            <a:picLocks noChangeAspect="1"/>
          </p:cNvPicPr>
          <p:nvPr/>
        </p:nvPicPr>
        <p:blipFill>
          <a:blip r:embed="rId3"/>
          <a:stretch>
            <a:fillRect/>
          </a:stretch>
        </p:blipFill>
        <p:spPr>
          <a:xfrm>
            <a:off x="304581" y="345889"/>
            <a:ext cx="11575749" cy="5634594"/>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1772662" y="1020233"/>
            <a:ext cx="786807" cy="254185"/>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4C037DE0-59FE-1BEF-F3D0-2F3D487BCEEA}"/>
              </a:ext>
            </a:extLst>
          </p:cNvPr>
          <p:cNvSpPr/>
          <p:nvPr/>
        </p:nvSpPr>
        <p:spPr>
          <a:xfrm>
            <a:off x="382351" y="3280674"/>
            <a:ext cx="1958513" cy="254185"/>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cxnSp>
        <p:nvCxnSpPr>
          <p:cNvPr id="8" name="Straight Connector 7">
            <a:extLst>
              <a:ext uri="{FF2B5EF4-FFF2-40B4-BE49-F238E27FC236}">
                <a16:creationId xmlns:a16="http://schemas.microsoft.com/office/drawing/2014/main" id="{A70534EA-C11A-B1F6-0857-921A77ADFDA8}"/>
              </a:ext>
            </a:extLst>
          </p:cNvPr>
          <p:cNvCxnSpPr>
            <a:cxnSpLocks/>
          </p:cNvCxnSpPr>
          <p:nvPr/>
        </p:nvCxnSpPr>
        <p:spPr>
          <a:xfrm flipV="1">
            <a:off x="1772662" y="1899920"/>
            <a:ext cx="1083253" cy="1380754"/>
          </a:xfrm>
          <a:prstGeom prst="line">
            <a:avLst/>
          </a:prstGeom>
          <a:ln w="28575" cap="rnd">
            <a:solidFill>
              <a:srgbClr val="097789"/>
            </a:solidFill>
          </a:ln>
        </p:spPr>
        <p:style>
          <a:lnRef idx="1">
            <a:srgbClr val="BE2BBB"/>
          </a:lnRef>
          <a:fillRef idx="0">
            <a:schemeClr val="accent1"/>
          </a:fillRef>
          <a:effectRef idx="0">
            <a:srgbClr val="000000"/>
          </a:effectRef>
          <a:fontRef idx="minor">
            <a:schemeClr val="lt1"/>
          </a:fontRef>
        </p:style>
      </p:cxnSp>
      <p:pic>
        <p:nvPicPr>
          <p:cNvPr id="7" name="Picture 6">
            <a:extLst>
              <a:ext uri="{FF2B5EF4-FFF2-40B4-BE49-F238E27FC236}">
                <a16:creationId xmlns:a16="http://schemas.microsoft.com/office/drawing/2014/main" id="{B6F4BBE2-7263-F913-13B5-5E59626FFCE8}"/>
              </a:ext>
            </a:extLst>
          </p:cNvPr>
          <p:cNvPicPr>
            <a:picLocks noChangeAspect="1"/>
          </p:cNvPicPr>
          <p:nvPr/>
        </p:nvPicPr>
        <p:blipFill>
          <a:blip r:embed="rId4"/>
          <a:stretch>
            <a:fillRect/>
          </a:stretch>
        </p:blipFill>
        <p:spPr>
          <a:xfrm>
            <a:off x="2855915" y="1159161"/>
            <a:ext cx="2343270" cy="4115011"/>
          </a:xfrm>
          <a:prstGeom prst="rect">
            <a:avLst/>
          </a:prstGeom>
          <a:ln w="76200">
            <a:solidFill>
              <a:srgbClr val="097789"/>
            </a:solidFill>
          </a:ln>
        </p:spPr>
      </p:pic>
    </p:spTree>
    <p:extLst>
      <p:ext uri="{BB962C8B-B14F-4D97-AF65-F5344CB8AC3E}">
        <p14:creationId xmlns:p14="http://schemas.microsoft.com/office/powerpoint/2010/main" val="188463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2A49F6-F7DA-407A-A3A8-4CF6F642E2CD}"/>
              </a:ext>
            </a:extLst>
          </p:cNvPr>
          <p:cNvSpPr>
            <a:spLocks/>
          </p:cNvSpPr>
          <p:nvPr/>
        </p:nvSpPr>
        <p:spPr>
          <a:xfrm>
            <a:off x="1" y="0"/>
            <a:ext cx="1774092" cy="6353175"/>
          </a:xfrm>
          <a:prstGeom prst="rect">
            <a:avLst/>
          </a:prstGeom>
          <a:solidFill>
            <a:srgbClr val="EEE7E7"/>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itle 1">
            <a:extLst>
              <a:ext uri="{FF2B5EF4-FFF2-40B4-BE49-F238E27FC236}">
                <a16:creationId xmlns:a16="http://schemas.microsoft.com/office/drawing/2014/main" id="{41AE87AA-4DD8-4C54-911C-D81FDED2C507}"/>
              </a:ext>
            </a:extLst>
          </p:cNvPr>
          <p:cNvSpPr>
            <a:spLocks noGrp="1"/>
          </p:cNvSpPr>
          <p:nvPr>
            <p:ph type="title"/>
          </p:nvPr>
        </p:nvSpPr>
        <p:spPr>
          <a:xfrm>
            <a:off x="365760" y="365760"/>
            <a:ext cx="11460480" cy="914400"/>
          </a:xfrm>
        </p:spPr>
        <p:txBody>
          <a:bodyPr vert="horz"/>
          <a:lstStyle/>
          <a:p>
            <a:r>
              <a:rPr lang="en-US" b="1">
                <a:solidFill>
                  <a:schemeClr val="tx1">
                    <a:lumMod val="50000"/>
                    <a:lumOff val="50000"/>
                  </a:schemeClr>
                </a:solidFill>
                <a:latin typeface="Trebuchet MS" panose="020B0603020202020204" pitchFamily="34" charset="0"/>
              </a:rPr>
              <a:t>Agenda</a:t>
            </a:r>
          </a:p>
        </p:txBody>
      </p:sp>
      <p:graphicFrame>
        <p:nvGraphicFramePr>
          <p:cNvPr id="6" name="Table 5">
            <a:extLst>
              <a:ext uri="{FF2B5EF4-FFF2-40B4-BE49-F238E27FC236}">
                <a16:creationId xmlns:a16="http://schemas.microsoft.com/office/drawing/2014/main" id="{DD1E71D7-0A00-40DD-B284-70521B83946C}"/>
              </a:ext>
            </a:extLst>
          </p:cNvPr>
          <p:cNvGraphicFramePr>
            <a:graphicFrameLocks noGrp="1"/>
          </p:cNvGraphicFramePr>
          <p:nvPr>
            <p:extLst>
              <p:ext uri="{D42A27DB-BD31-4B8C-83A1-F6EECF244321}">
                <p14:modId xmlns:p14="http://schemas.microsoft.com/office/powerpoint/2010/main" val="2297112413"/>
              </p:ext>
            </p:extLst>
          </p:nvPr>
        </p:nvGraphicFramePr>
        <p:xfrm>
          <a:off x="365760" y="822960"/>
          <a:ext cx="11587808" cy="4690582"/>
        </p:xfrm>
        <a:graphic>
          <a:graphicData uri="http://schemas.openxmlformats.org/drawingml/2006/table">
            <a:tbl>
              <a:tblPr>
                <a:tableStyleId>{9D7B26C5-4107-4FEC-AEDC-1716B250A1EF}</a:tableStyleId>
              </a:tblPr>
              <a:tblGrid>
                <a:gridCol w="1369255">
                  <a:extLst>
                    <a:ext uri="{9D8B030D-6E8A-4147-A177-3AD203B41FA5}">
                      <a16:colId xmlns:a16="http://schemas.microsoft.com/office/drawing/2014/main" val="3723516824"/>
                    </a:ext>
                  </a:extLst>
                </a:gridCol>
                <a:gridCol w="10218553">
                  <a:extLst>
                    <a:ext uri="{9D8B030D-6E8A-4147-A177-3AD203B41FA5}">
                      <a16:colId xmlns:a16="http://schemas.microsoft.com/office/drawing/2014/main" val="765402878"/>
                    </a:ext>
                  </a:extLst>
                </a:gridCol>
              </a:tblGrid>
              <a:tr h="966110">
                <a:tc>
                  <a:txBody>
                    <a:bodyPr/>
                    <a:lstStyle/>
                    <a:p>
                      <a:pPr marL="0" indent="0" algn="ctr">
                        <a:buFont typeface="+mj-lt"/>
                        <a:buNone/>
                      </a:pPr>
                      <a:r>
                        <a:rPr lang="en-US" sz="2800" b="1" kern="1200">
                          <a:solidFill>
                            <a:srgbClr val="BE2BBB"/>
                          </a:solidFill>
                          <a:latin typeface="Trebuchet MS"/>
                          <a:ea typeface="+mn-ea"/>
                          <a:cs typeface="Calibri"/>
                        </a:rPr>
                        <a:t>01</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indent="0">
                        <a:buFont typeface="+mj-lt"/>
                        <a:buNone/>
                      </a:pPr>
                      <a:r>
                        <a:rPr lang="en-US" sz="2800" b="1" kern="1200" dirty="0">
                          <a:solidFill>
                            <a:srgbClr val="BE2BBB"/>
                          </a:solidFill>
                          <a:latin typeface="Trebuchet MS"/>
                          <a:ea typeface="+mn-ea"/>
                          <a:cs typeface="Calibri"/>
                        </a:rPr>
                        <a:t>Objective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extLst>
                  <a:ext uri="{0D108BD9-81ED-4DB2-BD59-A6C34878D82A}">
                    <a16:rowId xmlns:a16="http://schemas.microsoft.com/office/drawing/2014/main" val="770889200"/>
                  </a:ext>
                </a:extLst>
              </a:tr>
              <a:tr h="73424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02</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CDEx Workflow &amp; Cross-Functional Collaboration</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86580181"/>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03</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Current Capabilities &amp; Scope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850332170"/>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04</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mn-lt"/>
                          <a:ea typeface="+mn-ea"/>
                          <a:cs typeface="Calibri"/>
                        </a:rPr>
                        <a:t>Technical Architecture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452358879"/>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05</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mn-lt"/>
                          <a:ea typeface="+mn-ea"/>
                          <a:cs typeface="Calibri"/>
                        </a:rPr>
                        <a:t>Enhancements &amp; Next Steps</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091797772"/>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06</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Conclusion/Demo</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47712717"/>
                  </a:ext>
                </a:extLst>
              </a:tr>
            </a:tbl>
          </a:graphicData>
        </a:graphic>
      </p:graphicFrame>
      <p:sp>
        <p:nvSpPr>
          <p:cNvPr id="2" name="Footer Placeholder 11">
            <a:extLst>
              <a:ext uri="{FF2B5EF4-FFF2-40B4-BE49-F238E27FC236}">
                <a16:creationId xmlns:a16="http://schemas.microsoft.com/office/drawing/2014/main" id="{DDADF630-1FA4-8FAE-C2EA-FAEAA168BF9E}"/>
              </a:ext>
            </a:extLst>
          </p:cNvPr>
          <p:cNvSpPr txBox="1">
            <a:spLocks/>
          </p:cNvSpPr>
          <p:nvPr/>
        </p:nvSpPr>
        <p:spPr>
          <a:xfrm>
            <a:off x="5201702" y="6409364"/>
            <a:ext cx="156842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DV394</a:t>
            </a:r>
            <a:r>
              <a:rPr lang="en-US" dirty="0"/>
              <a:t>| </a:t>
            </a:r>
            <a:fld id="{1D49D62F-B561-1E49-A95C-E973462C9DDD}" type="slidenum">
              <a:rPr lang="en-US" smtClean="0"/>
              <a:pPr/>
              <a:t>3</a:t>
            </a:fld>
            <a:endParaRPr lang="en-US" dirty="0"/>
          </a:p>
        </p:txBody>
      </p:sp>
    </p:spTree>
    <p:extLst>
      <p:ext uri="{BB962C8B-B14F-4D97-AF65-F5344CB8AC3E}">
        <p14:creationId xmlns:p14="http://schemas.microsoft.com/office/powerpoint/2010/main" val="120287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4" name="Picture 3">
            <a:extLst>
              <a:ext uri="{FF2B5EF4-FFF2-40B4-BE49-F238E27FC236}">
                <a16:creationId xmlns:a16="http://schemas.microsoft.com/office/drawing/2014/main" id="{6F8F2342-D4B5-6139-D686-BDC3D0185F92}"/>
              </a:ext>
            </a:extLst>
          </p:cNvPr>
          <p:cNvPicPr>
            <a:picLocks noChangeAspect="1"/>
          </p:cNvPicPr>
          <p:nvPr/>
        </p:nvPicPr>
        <p:blipFill>
          <a:blip r:embed="rId3"/>
          <a:stretch>
            <a:fillRect/>
          </a:stretch>
        </p:blipFill>
        <p:spPr>
          <a:xfrm>
            <a:off x="300667" y="357075"/>
            <a:ext cx="11583578" cy="5612222"/>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1754374" y="1011089"/>
            <a:ext cx="786807" cy="254185"/>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E0FF1070-BA4B-F3CE-9E2E-710D53B27C28}"/>
              </a:ext>
            </a:extLst>
          </p:cNvPr>
          <p:cNvSpPr/>
          <p:nvPr/>
        </p:nvSpPr>
        <p:spPr>
          <a:xfrm>
            <a:off x="413810" y="3301907"/>
            <a:ext cx="1981918" cy="137067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0" name="Rectangle 9">
            <a:extLst>
              <a:ext uri="{FF2B5EF4-FFF2-40B4-BE49-F238E27FC236}">
                <a16:creationId xmlns:a16="http://schemas.microsoft.com/office/drawing/2014/main" id="{254E4287-C4ED-67E4-A20F-446DE8EAEA91}"/>
              </a:ext>
            </a:extLst>
          </p:cNvPr>
          <p:cNvSpPr/>
          <p:nvPr/>
        </p:nvSpPr>
        <p:spPr>
          <a:xfrm>
            <a:off x="2953493" y="1138181"/>
            <a:ext cx="2276875" cy="3388099"/>
          </a:xfrm>
          <a:prstGeom prst="rect">
            <a:avLst/>
          </a:prstGeom>
          <a:solidFill>
            <a:srgbClr val="097789"/>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9" name="Picture 8">
            <a:extLst>
              <a:ext uri="{FF2B5EF4-FFF2-40B4-BE49-F238E27FC236}">
                <a16:creationId xmlns:a16="http://schemas.microsoft.com/office/drawing/2014/main" id="{6B694A3E-23E8-4F56-866D-749A6D87E83B}"/>
              </a:ext>
            </a:extLst>
          </p:cNvPr>
          <p:cNvPicPr>
            <a:picLocks noChangeAspect="1"/>
          </p:cNvPicPr>
          <p:nvPr/>
        </p:nvPicPr>
        <p:blipFill>
          <a:blip r:embed="rId4"/>
          <a:stretch>
            <a:fillRect/>
          </a:stretch>
        </p:blipFill>
        <p:spPr>
          <a:xfrm>
            <a:off x="3021900" y="1231948"/>
            <a:ext cx="2140060" cy="3200564"/>
          </a:xfrm>
          <a:prstGeom prst="rect">
            <a:avLst/>
          </a:prstGeom>
        </p:spPr>
      </p:pic>
      <p:sp>
        <p:nvSpPr>
          <p:cNvPr id="12" name="Rectangle 11">
            <a:extLst>
              <a:ext uri="{FF2B5EF4-FFF2-40B4-BE49-F238E27FC236}">
                <a16:creationId xmlns:a16="http://schemas.microsoft.com/office/drawing/2014/main" id="{29500D29-0F92-8707-1029-344BD2E57607}"/>
              </a:ext>
            </a:extLst>
          </p:cNvPr>
          <p:cNvSpPr/>
          <p:nvPr/>
        </p:nvSpPr>
        <p:spPr>
          <a:xfrm>
            <a:off x="413810" y="2156498"/>
            <a:ext cx="1981918" cy="476974"/>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3" name="Multiplication Sign 12">
            <a:extLst>
              <a:ext uri="{FF2B5EF4-FFF2-40B4-BE49-F238E27FC236}">
                <a16:creationId xmlns:a16="http://schemas.microsoft.com/office/drawing/2014/main" id="{8336A6DF-E596-17C3-8C47-D2E842E6994B}"/>
              </a:ext>
            </a:extLst>
          </p:cNvPr>
          <p:cNvSpPr/>
          <p:nvPr/>
        </p:nvSpPr>
        <p:spPr>
          <a:xfrm>
            <a:off x="413810" y="2689735"/>
            <a:ext cx="171406" cy="112526"/>
          </a:xfrm>
          <a:prstGeom prst="mathMultiply">
            <a:avLst/>
          </a:prstGeom>
          <a:solidFill>
            <a:srgbClr val="FF0000"/>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cxnSp>
        <p:nvCxnSpPr>
          <p:cNvPr id="16" name="Straight Connector 15">
            <a:extLst>
              <a:ext uri="{FF2B5EF4-FFF2-40B4-BE49-F238E27FC236}">
                <a16:creationId xmlns:a16="http://schemas.microsoft.com/office/drawing/2014/main" id="{9A84A1BA-9670-1947-87FD-54AB7318FEBF}"/>
              </a:ext>
            </a:extLst>
          </p:cNvPr>
          <p:cNvCxnSpPr>
            <a:cxnSpLocks/>
          </p:cNvCxnSpPr>
          <p:nvPr/>
        </p:nvCxnSpPr>
        <p:spPr>
          <a:xfrm flipV="1">
            <a:off x="1673352" y="1138180"/>
            <a:ext cx="1348548" cy="1018318"/>
          </a:xfrm>
          <a:prstGeom prst="line">
            <a:avLst/>
          </a:prstGeom>
          <a:ln w="28575" cap="rnd">
            <a:solidFill>
              <a:schemeClr val="accent3">
                <a:lumMod val="50000"/>
              </a:schemeClr>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130311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4" name="Picture 3">
            <a:extLst>
              <a:ext uri="{FF2B5EF4-FFF2-40B4-BE49-F238E27FC236}">
                <a16:creationId xmlns:a16="http://schemas.microsoft.com/office/drawing/2014/main" id="{5041548A-D0DF-8B28-925F-3948D65DE625}"/>
              </a:ext>
            </a:extLst>
          </p:cNvPr>
          <p:cNvPicPr>
            <a:picLocks noChangeAspect="1"/>
          </p:cNvPicPr>
          <p:nvPr/>
        </p:nvPicPr>
        <p:blipFill>
          <a:blip r:embed="rId3"/>
          <a:stretch>
            <a:fillRect/>
          </a:stretch>
        </p:blipFill>
        <p:spPr>
          <a:xfrm>
            <a:off x="384915" y="776177"/>
            <a:ext cx="11173998" cy="4609639"/>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1361183" y="1651169"/>
            <a:ext cx="440185" cy="25992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7" name="Rectangle 6">
            <a:extLst>
              <a:ext uri="{FF2B5EF4-FFF2-40B4-BE49-F238E27FC236}">
                <a16:creationId xmlns:a16="http://schemas.microsoft.com/office/drawing/2014/main" id="{5D99FD5F-79EC-0468-11E8-15DDF722F468}"/>
              </a:ext>
            </a:extLst>
          </p:cNvPr>
          <p:cNvSpPr/>
          <p:nvPr/>
        </p:nvSpPr>
        <p:spPr>
          <a:xfrm>
            <a:off x="4979424" y="3985515"/>
            <a:ext cx="6130536" cy="1619757"/>
          </a:xfrm>
          <a:prstGeom prst="rect">
            <a:avLst/>
          </a:prstGeom>
          <a:solidFill>
            <a:schemeClr val="accent3">
              <a:lumMod val="5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6" name="Picture 5">
            <a:extLst>
              <a:ext uri="{FF2B5EF4-FFF2-40B4-BE49-F238E27FC236}">
                <a16:creationId xmlns:a16="http://schemas.microsoft.com/office/drawing/2014/main" id="{FCA9BA19-7397-D2C2-C312-02338ECC64A3}"/>
              </a:ext>
            </a:extLst>
          </p:cNvPr>
          <p:cNvPicPr>
            <a:picLocks noChangeAspect="1"/>
          </p:cNvPicPr>
          <p:nvPr/>
        </p:nvPicPr>
        <p:blipFill>
          <a:blip r:embed="rId4"/>
          <a:stretch>
            <a:fillRect/>
          </a:stretch>
        </p:blipFill>
        <p:spPr>
          <a:xfrm>
            <a:off x="5080008" y="4066859"/>
            <a:ext cx="5935166" cy="1428685"/>
          </a:xfrm>
          <a:prstGeom prst="rect">
            <a:avLst/>
          </a:prstGeom>
        </p:spPr>
      </p:pic>
      <p:sp>
        <p:nvSpPr>
          <p:cNvPr id="8" name="Rectangle 7">
            <a:extLst>
              <a:ext uri="{FF2B5EF4-FFF2-40B4-BE49-F238E27FC236}">
                <a16:creationId xmlns:a16="http://schemas.microsoft.com/office/drawing/2014/main" id="{9C53D4A6-C47B-253C-FD1E-7B7119AC90B2}"/>
              </a:ext>
            </a:extLst>
          </p:cNvPr>
          <p:cNvSpPr/>
          <p:nvPr/>
        </p:nvSpPr>
        <p:spPr>
          <a:xfrm>
            <a:off x="384914" y="4315968"/>
            <a:ext cx="3995061" cy="1353312"/>
          </a:xfrm>
          <a:prstGeom prst="rect">
            <a:avLst/>
          </a:prstGeom>
          <a:noFill/>
          <a:ln w="38100">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cxnSp>
        <p:nvCxnSpPr>
          <p:cNvPr id="10" name="Straight Connector 9">
            <a:extLst>
              <a:ext uri="{FF2B5EF4-FFF2-40B4-BE49-F238E27FC236}">
                <a16:creationId xmlns:a16="http://schemas.microsoft.com/office/drawing/2014/main" id="{FECACD3E-9408-69AF-9600-6191A1CCB12B}"/>
              </a:ext>
            </a:extLst>
          </p:cNvPr>
          <p:cNvCxnSpPr/>
          <p:nvPr/>
        </p:nvCxnSpPr>
        <p:spPr>
          <a:xfrm flipV="1">
            <a:off x="4379976" y="4066859"/>
            <a:ext cx="700032" cy="468565"/>
          </a:xfrm>
          <a:prstGeom prst="line">
            <a:avLst/>
          </a:prstGeom>
          <a:ln w="28575" cap="rnd">
            <a:solidFill>
              <a:schemeClr val="accent3">
                <a:lumMod val="50000"/>
              </a:schemeClr>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272580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4" name="Picture 3">
            <a:extLst>
              <a:ext uri="{FF2B5EF4-FFF2-40B4-BE49-F238E27FC236}">
                <a16:creationId xmlns:a16="http://schemas.microsoft.com/office/drawing/2014/main" id="{5041548A-D0DF-8B28-925F-3948D65DE625}"/>
              </a:ext>
            </a:extLst>
          </p:cNvPr>
          <p:cNvPicPr>
            <a:picLocks noChangeAspect="1"/>
          </p:cNvPicPr>
          <p:nvPr/>
        </p:nvPicPr>
        <p:blipFill>
          <a:blip r:embed="rId3"/>
          <a:stretch>
            <a:fillRect/>
          </a:stretch>
        </p:blipFill>
        <p:spPr>
          <a:xfrm>
            <a:off x="248392" y="597192"/>
            <a:ext cx="11695214" cy="4824658"/>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1288031" y="1514009"/>
            <a:ext cx="440185" cy="25992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8" name="Rectangle 7">
            <a:extLst>
              <a:ext uri="{FF2B5EF4-FFF2-40B4-BE49-F238E27FC236}">
                <a16:creationId xmlns:a16="http://schemas.microsoft.com/office/drawing/2014/main" id="{9C53D4A6-C47B-253C-FD1E-7B7119AC90B2}"/>
              </a:ext>
            </a:extLst>
          </p:cNvPr>
          <p:cNvSpPr/>
          <p:nvPr/>
        </p:nvSpPr>
        <p:spPr>
          <a:xfrm>
            <a:off x="8842248" y="3197742"/>
            <a:ext cx="3101358" cy="770754"/>
          </a:xfrm>
          <a:prstGeom prst="rect">
            <a:avLst/>
          </a:prstGeom>
          <a:noFill/>
          <a:ln w="38100">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cxnSp>
        <p:nvCxnSpPr>
          <p:cNvPr id="10" name="Straight Connector 9">
            <a:extLst>
              <a:ext uri="{FF2B5EF4-FFF2-40B4-BE49-F238E27FC236}">
                <a16:creationId xmlns:a16="http://schemas.microsoft.com/office/drawing/2014/main" id="{FECACD3E-9408-69AF-9600-6191A1CCB12B}"/>
              </a:ext>
            </a:extLst>
          </p:cNvPr>
          <p:cNvCxnSpPr>
            <a:cxnSpLocks/>
          </p:cNvCxnSpPr>
          <p:nvPr/>
        </p:nvCxnSpPr>
        <p:spPr>
          <a:xfrm>
            <a:off x="7619384" y="2885440"/>
            <a:ext cx="1222864" cy="460626"/>
          </a:xfrm>
          <a:prstGeom prst="line">
            <a:avLst/>
          </a:prstGeom>
          <a:ln w="28575" cap="rnd">
            <a:solidFill>
              <a:schemeClr val="accent3">
                <a:lumMod val="50000"/>
              </a:schemeClr>
            </a:solidFill>
          </a:ln>
        </p:spPr>
        <p:style>
          <a:lnRef idx="1">
            <a:srgbClr val="BE2BBB"/>
          </a:lnRef>
          <a:fillRef idx="0">
            <a:schemeClr val="accent1"/>
          </a:fillRef>
          <a:effectRef idx="0">
            <a:srgbClr val="000000"/>
          </a:effectRef>
          <a:fontRef idx="minor">
            <a:schemeClr val="lt1"/>
          </a:fontRef>
        </p:style>
      </p:cxnSp>
      <p:pic>
        <p:nvPicPr>
          <p:cNvPr id="3" name="Picture 2">
            <a:extLst>
              <a:ext uri="{FF2B5EF4-FFF2-40B4-BE49-F238E27FC236}">
                <a16:creationId xmlns:a16="http://schemas.microsoft.com/office/drawing/2014/main" id="{0A12A953-3A34-FFF8-F01F-5663E4D73EF2}"/>
              </a:ext>
            </a:extLst>
          </p:cNvPr>
          <p:cNvPicPr>
            <a:picLocks noChangeAspect="1"/>
          </p:cNvPicPr>
          <p:nvPr/>
        </p:nvPicPr>
        <p:blipFill>
          <a:blip r:embed="rId4"/>
          <a:stretch>
            <a:fillRect/>
          </a:stretch>
        </p:blipFill>
        <p:spPr>
          <a:xfrm>
            <a:off x="4572615" y="1436150"/>
            <a:ext cx="3046769" cy="4127881"/>
          </a:xfrm>
          <a:prstGeom prst="rect">
            <a:avLst/>
          </a:prstGeom>
          <a:ln w="76200">
            <a:solidFill>
              <a:srgbClr val="097789"/>
            </a:solidFill>
          </a:ln>
        </p:spPr>
      </p:pic>
      <p:sp>
        <p:nvSpPr>
          <p:cNvPr id="15" name="Rectangle 14">
            <a:extLst>
              <a:ext uri="{FF2B5EF4-FFF2-40B4-BE49-F238E27FC236}">
                <a16:creationId xmlns:a16="http://schemas.microsoft.com/office/drawing/2014/main" id="{58861C33-84EE-F1AB-95DA-C7AB7BF4098E}"/>
              </a:ext>
            </a:extLst>
          </p:cNvPr>
          <p:cNvSpPr/>
          <p:nvPr/>
        </p:nvSpPr>
        <p:spPr>
          <a:xfrm>
            <a:off x="4632961" y="2700918"/>
            <a:ext cx="1008887" cy="325746"/>
          </a:xfrm>
          <a:prstGeom prst="rect">
            <a:avLst/>
          </a:prstGeom>
          <a:noFill/>
          <a:ln w="38100">
            <a:solidFill>
              <a:srgbClr val="BE2BBB"/>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291728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5" name="Picture 4">
            <a:extLst>
              <a:ext uri="{FF2B5EF4-FFF2-40B4-BE49-F238E27FC236}">
                <a16:creationId xmlns:a16="http://schemas.microsoft.com/office/drawing/2014/main" id="{3054B742-9E97-351C-1667-D97A578C6E57}"/>
              </a:ext>
            </a:extLst>
          </p:cNvPr>
          <p:cNvPicPr>
            <a:picLocks noChangeAspect="1"/>
          </p:cNvPicPr>
          <p:nvPr/>
        </p:nvPicPr>
        <p:blipFill>
          <a:blip r:embed="rId3"/>
          <a:stretch>
            <a:fillRect/>
          </a:stretch>
        </p:blipFill>
        <p:spPr>
          <a:xfrm>
            <a:off x="263864" y="398581"/>
            <a:ext cx="11664271" cy="5481469"/>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1214879" y="1312841"/>
            <a:ext cx="440185" cy="25992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8CA6A2B9-02B0-CAF0-86AE-1F41690317D6}"/>
              </a:ext>
            </a:extLst>
          </p:cNvPr>
          <p:cNvSpPr/>
          <p:nvPr/>
        </p:nvSpPr>
        <p:spPr>
          <a:xfrm>
            <a:off x="6634223" y="1885865"/>
            <a:ext cx="2006857" cy="1460201"/>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36772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8663DEBF-389F-18E8-9D33-04CCF2455AC6}"/>
              </a:ext>
            </a:extLst>
          </p:cNvPr>
          <p:cNvPicPr>
            <a:picLocks noChangeAspect="1"/>
          </p:cNvPicPr>
          <p:nvPr/>
        </p:nvPicPr>
        <p:blipFill>
          <a:blip r:embed="rId3"/>
          <a:stretch>
            <a:fillRect/>
          </a:stretch>
        </p:blipFill>
        <p:spPr>
          <a:xfrm>
            <a:off x="487538" y="497287"/>
            <a:ext cx="11209836" cy="5331797"/>
          </a:xfrm>
          <a:prstGeom prst="rect">
            <a:avLst/>
          </a:prstGeom>
        </p:spPr>
      </p:pic>
      <p:sp>
        <p:nvSpPr>
          <p:cNvPr id="6" name="Rectangle 5">
            <a:extLst>
              <a:ext uri="{FF2B5EF4-FFF2-40B4-BE49-F238E27FC236}">
                <a16:creationId xmlns:a16="http://schemas.microsoft.com/office/drawing/2014/main" id="{8CA6A2B9-02B0-CAF0-86AE-1F41690317D6}"/>
              </a:ext>
            </a:extLst>
          </p:cNvPr>
          <p:cNvSpPr/>
          <p:nvPr/>
        </p:nvSpPr>
        <p:spPr>
          <a:xfrm>
            <a:off x="8970264" y="1442804"/>
            <a:ext cx="2816352" cy="4208188"/>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78277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DF36ED46-948D-B231-4971-7600E25CE467}"/>
              </a:ext>
            </a:extLst>
          </p:cNvPr>
          <p:cNvPicPr>
            <a:picLocks noChangeAspect="1"/>
          </p:cNvPicPr>
          <p:nvPr/>
        </p:nvPicPr>
        <p:blipFill>
          <a:blip r:embed="rId3"/>
          <a:stretch>
            <a:fillRect/>
          </a:stretch>
        </p:blipFill>
        <p:spPr>
          <a:xfrm>
            <a:off x="217189" y="362331"/>
            <a:ext cx="11750533" cy="5601709"/>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3391151" y="1056809"/>
            <a:ext cx="504193" cy="25992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8CA6A2B9-02B0-CAF0-86AE-1F41690317D6}"/>
              </a:ext>
            </a:extLst>
          </p:cNvPr>
          <p:cNvSpPr/>
          <p:nvPr/>
        </p:nvSpPr>
        <p:spPr>
          <a:xfrm>
            <a:off x="9028040" y="1442804"/>
            <a:ext cx="2939682" cy="4308772"/>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88376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4" name="Picture 3">
            <a:extLst>
              <a:ext uri="{FF2B5EF4-FFF2-40B4-BE49-F238E27FC236}">
                <a16:creationId xmlns:a16="http://schemas.microsoft.com/office/drawing/2014/main" id="{13F1FADD-C62B-3EAD-8DCF-8F9172F59C17}"/>
              </a:ext>
            </a:extLst>
          </p:cNvPr>
          <p:cNvPicPr>
            <a:picLocks noChangeAspect="1"/>
          </p:cNvPicPr>
          <p:nvPr/>
        </p:nvPicPr>
        <p:blipFill>
          <a:blip r:embed="rId3"/>
          <a:stretch>
            <a:fillRect/>
          </a:stretch>
        </p:blipFill>
        <p:spPr>
          <a:xfrm>
            <a:off x="232216" y="263900"/>
            <a:ext cx="11720480" cy="5763967"/>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3217415" y="646213"/>
            <a:ext cx="1290577" cy="213323"/>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8CA6A2B9-02B0-CAF0-86AE-1F41690317D6}"/>
              </a:ext>
            </a:extLst>
          </p:cNvPr>
          <p:cNvSpPr/>
          <p:nvPr/>
        </p:nvSpPr>
        <p:spPr>
          <a:xfrm>
            <a:off x="232216" y="1534244"/>
            <a:ext cx="2282384" cy="4620886"/>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8" name="Rectangle 7">
            <a:extLst>
              <a:ext uri="{FF2B5EF4-FFF2-40B4-BE49-F238E27FC236}">
                <a16:creationId xmlns:a16="http://schemas.microsoft.com/office/drawing/2014/main" id="{A2632B72-EB55-E140-A0C5-7FA31D4CDCCC}"/>
              </a:ext>
            </a:extLst>
          </p:cNvPr>
          <p:cNvSpPr/>
          <p:nvPr/>
        </p:nvSpPr>
        <p:spPr>
          <a:xfrm>
            <a:off x="8138160" y="548640"/>
            <a:ext cx="45719" cy="45719"/>
          </a:xfrm>
          <a:prstGeom prst="rect">
            <a:avLst/>
          </a:prstGeom>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7" name="Picture 6">
            <a:extLst>
              <a:ext uri="{FF2B5EF4-FFF2-40B4-BE49-F238E27FC236}">
                <a16:creationId xmlns:a16="http://schemas.microsoft.com/office/drawing/2014/main" id="{9237E271-789D-C831-3EAF-60E235D925E8}"/>
              </a:ext>
            </a:extLst>
          </p:cNvPr>
          <p:cNvPicPr>
            <a:picLocks noChangeAspect="1"/>
          </p:cNvPicPr>
          <p:nvPr/>
        </p:nvPicPr>
        <p:blipFill>
          <a:blip r:embed="rId4"/>
          <a:stretch>
            <a:fillRect/>
          </a:stretch>
        </p:blipFill>
        <p:spPr>
          <a:xfrm>
            <a:off x="8066334" y="539439"/>
            <a:ext cx="2001222" cy="5248714"/>
          </a:xfrm>
          <a:prstGeom prst="rect">
            <a:avLst/>
          </a:prstGeom>
          <a:ln w="76200">
            <a:solidFill>
              <a:srgbClr val="097789"/>
            </a:solidFill>
          </a:ln>
        </p:spPr>
      </p:pic>
      <p:cxnSp>
        <p:nvCxnSpPr>
          <p:cNvPr id="12" name="Straight Arrow Connector 11">
            <a:extLst>
              <a:ext uri="{FF2B5EF4-FFF2-40B4-BE49-F238E27FC236}">
                <a16:creationId xmlns:a16="http://schemas.microsoft.com/office/drawing/2014/main" id="{09B3A975-790A-007F-23AA-7C6B10C01994}"/>
              </a:ext>
            </a:extLst>
          </p:cNvPr>
          <p:cNvCxnSpPr>
            <a:cxnSpLocks/>
          </p:cNvCxnSpPr>
          <p:nvPr/>
        </p:nvCxnSpPr>
        <p:spPr>
          <a:xfrm flipH="1">
            <a:off x="2576695" y="2688336"/>
            <a:ext cx="5332865" cy="3339531"/>
          </a:xfrm>
          <a:prstGeom prst="straightConnector1">
            <a:avLst/>
          </a:prstGeom>
          <a:ln w="28575" cap="rnd">
            <a:solidFill>
              <a:schemeClr val="accent3">
                <a:lumMod val="50000"/>
              </a:schemeClr>
            </a:solidFill>
            <a:tailEnd type="triangle"/>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60428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8" name="Rectangle 7">
            <a:extLst>
              <a:ext uri="{FF2B5EF4-FFF2-40B4-BE49-F238E27FC236}">
                <a16:creationId xmlns:a16="http://schemas.microsoft.com/office/drawing/2014/main" id="{A2632B72-EB55-E140-A0C5-7FA31D4CDCCC}"/>
              </a:ext>
            </a:extLst>
          </p:cNvPr>
          <p:cNvSpPr/>
          <p:nvPr/>
        </p:nvSpPr>
        <p:spPr>
          <a:xfrm>
            <a:off x="8138160" y="548640"/>
            <a:ext cx="45719" cy="45719"/>
          </a:xfrm>
          <a:prstGeom prst="rect">
            <a:avLst/>
          </a:prstGeom>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10" name="Picture 9">
            <a:extLst>
              <a:ext uri="{FF2B5EF4-FFF2-40B4-BE49-F238E27FC236}">
                <a16:creationId xmlns:a16="http://schemas.microsoft.com/office/drawing/2014/main" id="{2FAFD0EB-25D0-7C85-14D3-9310504DD77D}"/>
              </a:ext>
            </a:extLst>
          </p:cNvPr>
          <p:cNvPicPr>
            <a:picLocks noChangeAspect="1"/>
          </p:cNvPicPr>
          <p:nvPr/>
        </p:nvPicPr>
        <p:blipFill>
          <a:blip r:embed="rId3"/>
          <a:stretch>
            <a:fillRect/>
          </a:stretch>
        </p:blipFill>
        <p:spPr>
          <a:xfrm>
            <a:off x="3795458" y="548640"/>
            <a:ext cx="5650294" cy="5192317"/>
          </a:xfrm>
          <a:prstGeom prst="rect">
            <a:avLst/>
          </a:prstGeom>
          <a:ln w="76200">
            <a:solidFill>
              <a:srgbClr val="097789"/>
            </a:solidFill>
          </a:ln>
        </p:spPr>
      </p:pic>
      <p:pic>
        <p:nvPicPr>
          <p:cNvPr id="15" name="Picture 14">
            <a:extLst>
              <a:ext uri="{FF2B5EF4-FFF2-40B4-BE49-F238E27FC236}">
                <a16:creationId xmlns:a16="http://schemas.microsoft.com/office/drawing/2014/main" id="{208BCE04-18AE-4D0B-4759-CAFB1D05C06A}"/>
              </a:ext>
            </a:extLst>
          </p:cNvPr>
          <p:cNvPicPr>
            <a:picLocks noChangeAspect="1"/>
          </p:cNvPicPr>
          <p:nvPr/>
        </p:nvPicPr>
        <p:blipFill>
          <a:blip r:embed="rId4"/>
          <a:stretch>
            <a:fillRect/>
          </a:stretch>
        </p:blipFill>
        <p:spPr>
          <a:xfrm>
            <a:off x="692522" y="669840"/>
            <a:ext cx="1847067" cy="4949915"/>
          </a:xfrm>
          <a:prstGeom prst="rect">
            <a:avLst/>
          </a:prstGeom>
          <a:ln w="76200">
            <a:solidFill>
              <a:srgbClr val="097789"/>
            </a:solidFill>
          </a:ln>
        </p:spPr>
      </p:pic>
      <p:sp>
        <p:nvSpPr>
          <p:cNvPr id="14" name="Rectangle 13">
            <a:extLst>
              <a:ext uri="{FF2B5EF4-FFF2-40B4-BE49-F238E27FC236}">
                <a16:creationId xmlns:a16="http://schemas.microsoft.com/office/drawing/2014/main" id="{EE3ED3EB-084B-0B6F-9371-A9CC432B496E}"/>
              </a:ext>
            </a:extLst>
          </p:cNvPr>
          <p:cNvSpPr/>
          <p:nvPr/>
        </p:nvSpPr>
        <p:spPr>
          <a:xfrm>
            <a:off x="729628" y="2447581"/>
            <a:ext cx="1684388" cy="359627"/>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6" name="Rectangle 15">
            <a:extLst>
              <a:ext uri="{FF2B5EF4-FFF2-40B4-BE49-F238E27FC236}">
                <a16:creationId xmlns:a16="http://schemas.microsoft.com/office/drawing/2014/main" id="{B18CA1FC-4AB9-A15B-682C-F9C3D01F88B4}"/>
              </a:ext>
            </a:extLst>
          </p:cNvPr>
          <p:cNvSpPr/>
          <p:nvPr/>
        </p:nvSpPr>
        <p:spPr>
          <a:xfrm>
            <a:off x="743355" y="3358896"/>
            <a:ext cx="1684388" cy="454152"/>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cxnSp>
        <p:nvCxnSpPr>
          <p:cNvPr id="19" name="Straight Connector 18">
            <a:extLst>
              <a:ext uri="{FF2B5EF4-FFF2-40B4-BE49-F238E27FC236}">
                <a16:creationId xmlns:a16="http://schemas.microsoft.com/office/drawing/2014/main" id="{2FAF2AEB-4D2E-E327-8B5C-836019969BE4}"/>
              </a:ext>
            </a:extLst>
          </p:cNvPr>
          <p:cNvCxnSpPr>
            <a:cxnSpLocks/>
          </p:cNvCxnSpPr>
          <p:nvPr/>
        </p:nvCxnSpPr>
        <p:spPr>
          <a:xfrm flipV="1">
            <a:off x="2645664" y="669840"/>
            <a:ext cx="1149794" cy="966936"/>
          </a:xfrm>
          <a:prstGeom prst="line">
            <a:avLst/>
          </a:prstGeom>
          <a:ln w="28575" cap="rnd">
            <a:solidFill>
              <a:schemeClr val="accent3">
                <a:lumMod val="50000"/>
              </a:schemeClr>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157624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8" name="Rectangle 7">
            <a:extLst>
              <a:ext uri="{FF2B5EF4-FFF2-40B4-BE49-F238E27FC236}">
                <a16:creationId xmlns:a16="http://schemas.microsoft.com/office/drawing/2014/main" id="{A2632B72-EB55-E140-A0C5-7FA31D4CDCCC}"/>
              </a:ext>
            </a:extLst>
          </p:cNvPr>
          <p:cNvSpPr/>
          <p:nvPr/>
        </p:nvSpPr>
        <p:spPr>
          <a:xfrm>
            <a:off x="8138160" y="548640"/>
            <a:ext cx="45719" cy="45719"/>
          </a:xfrm>
          <a:prstGeom prst="rect">
            <a:avLst/>
          </a:prstGeom>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6FBCAEAD-8748-79E0-0A19-C8C13309B5BD}"/>
              </a:ext>
            </a:extLst>
          </p:cNvPr>
          <p:cNvPicPr>
            <a:picLocks noChangeAspect="1"/>
          </p:cNvPicPr>
          <p:nvPr/>
        </p:nvPicPr>
        <p:blipFill>
          <a:blip r:embed="rId3"/>
          <a:stretch>
            <a:fillRect/>
          </a:stretch>
        </p:blipFill>
        <p:spPr>
          <a:xfrm>
            <a:off x="483888" y="349952"/>
            <a:ext cx="11217136" cy="5626468"/>
          </a:xfrm>
          <a:prstGeom prst="rect">
            <a:avLst/>
          </a:prstGeom>
        </p:spPr>
      </p:pic>
      <p:sp>
        <p:nvSpPr>
          <p:cNvPr id="4" name="Rectangle 3">
            <a:extLst>
              <a:ext uri="{FF2B5EF4-FFF2-40B4-BE49-F238E27FC236}">
                <a16:creationId xmlns:a16="http://schemas.microsoft.com/office/drawing/2014/main" id="{E5B009DC-0337-4A64-2DC5-8EB427FA54EE}"/>
              </a:ext>
            </a:extLst>
          </p:cNvPr>
          <p:cNvSpPr/>
          <p:nvPr/>
        </p:nvSpPr>
        <p:spPr>
          <a:xfrm>
            <a:off x="6629400" y="1984248"/>
            <a:ext cx="2084833" cy="1243585"/>
          </a:xfrm>
          <a:prstGeom prst="rect">
            <a:avLst/>
          </a:prstGeom>
          <a:noFill/>
          <a:ln w="38100">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328993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8" name="Rectangle 7">
            <a:extLst>
              <a:ext uri="{FF2B5EF4-FFF2-40B4-BE49-F238E27FC236}">
                <a16:creationId xmlns:a16="http://schemas.microsoft.com/office/drawing/2014/main" id="{A2632B72-EB55-E140-A0C5-7FA31D4CDCCC}"/>
              </a:ext>
            </a:extLst>
          </p:cNvPr>
          <p:cNvSpPr/>
          <p:nvPr/>
        </p:nvSpPr>
        <p:spPr>
          <a:xfrm>
            <a:off x="8138160" y="548640"/>
            <a:ext cx="45719" cy="45719"/>
          </a:xfrm>
          <a:prstGeom prst="rect">
            <a:avLst/>
          </a:prstGeom>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6FBCAEAD-8748-79E0-0A19-C8C13309B5BD}"/>
              </a:ext>
            </a:extLst>
          </p:cNvPr>
          <p:cNvPicPr>
            <a:picLocks noChangeAspect="1"/>
          </p:cNvPicPr>
          <p:nvPr/>
        </p:nvPicPr>
        <p:blipFill>
          <a:blip r:embed="rId3"/>
          <a:stretch>
            <a:fillRect/>
          </a:stretch>
        </p:blipFill>
        <p:spPr>
          <a:xfrm>
            <a:off x="483888" y="349952"/>
            <a:ext cx="11217136" cy="5626468"/>
          </a:xfrm>
          <a:prstGeom prst="rect">
            <a:avLst/>
          </a:prstGeom>
        </p:spPr>
      </p:pic>
      <p:sp>
        <p:nvSpPr>
          <p:cNvPr id="4" name="Rectangle 3">
            <a:extLst>
              <a:ext uri="{FF2B5EF4-FFF2-40B4-BE49-F238E27FC236}">
                <a16:creationId xmlns:a16="http://schemas.microsoft.com/office/drawing/2014/main" id="{E5B009DC-0337-4A64-2DC5-8EB427FA54EE}"/>
              </a:ext>
            </a:extLst>
          </p:cNvPr>
          <p:cNvSpPr/>
          <p:nvPr/>
        </p:nvSpPr>
        <p:spPr>
          <a:xfrm>
            <a:off x="6717233" y="1984249"/>
            <a:ext cx="1997000" cy="1178938"/>
          </a:xfrm>
          <a:prstGeom prst="rect">
            <a:avLst/>
          </a:prstGeom>
          <a:noFill/>
          <a:ln w="38100">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5" name="Picture 4">
            <a:extLst>
              <a:ext uri="{FF2B5EF4-FFF2-40B4-BE49-F238E27FC236}">
                <a16:creationId xmlns:a16="http://schemas.microsoft.com/office/drawing/2014/main" id="{C3913864-8645-5112-3ADD-3607C6A8D374}"/>
              </a:ext>
            </a:extLst>
          </p:cNvPr>
          <p:cNvPicPr>
            <a:picLocks noChangeAspect="1"/>
          </p:cNvPicPr>
          <p:nvPr/>
        </p:nvPicPr>
        <p:blipFill>
          <a:blip r:embed="rId4"/>
          <a:stretch>
            <a:fillRect/>
          </a:stretch>
        </p:blipFill>
        <p:spPr>
          <a:xfrm>
            <a:off x="323720" y="1746503"/>
            <a:ext cx="5659870" cy="3862029"/>
          </a:xfrm>
          <a:prstGeom prst="rect">
            <a:avLst/>
          </a:prstGeom>
          <a:ln w="76200">
            <a:solidFill>
              <a:srgbClr val="097789"/>
            </a:solidFill>
          </a:ln>
        </p:spPr>
      </p:pic>
      <p:sp>
        <p:nvSpPr>
          <p:cNvPr id="7" name="Rectangle 6">
            <a:extLst>
              <a:ext uri="{FF2B5EF4-FFF2-40B4-BE49-F238E27FC236}">
                <a16:creationId xmlns:a16="http://schemas.microsoft.com/office/drawing/2014/main" id="{2AA72D61-2A7C-55F3-AB6F-9091F7ACC71B}"/>
              </a:ext>
            </a:extLst>
          </p:cNvPr>
          <p:cNvSpPr/>
          <p:nvPr/>
        </p:nvSpPr>
        <p:spPr>
          <a:xfrm>
            <a:off x="402337" y="2880361"/>
            <a:ext cx="795528" cy="256032"/>
          </a:xfrm>
          <a:prstGeom prst="rect">
            <a:avLst/>
          </a:prstGeom>
          <a:noFill/>
          <a:ln w="38100">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cxnSp>
        <p:nvCxnSpPr>
          <p:cNvPr id="10" name="Straight Connector 9">
            <a:extLst>
              <a:ext uri="{FF2B5EF4-FFF2-40B4-BE49-F238E27FC236}">
                <a16:creationId xmlns:a16="http://schemas.microsoft.com/office/drawing/2014/main" id="{2B9A8B1C-D25F-2C7E-2C47-FD31ED7AD314}"/>
              </a:ext>
            </a:extLst>
          </p:cNvPr>
          <p:cNvCxnSpPr>
            <a:cxnSpLocks/>
          </p:cNvCxnSpPr>
          <p:nvPr/>
        </p:nvCxnSpPr>
        <p:spPr>
          <a:xfrm>
            <a:off x="6003256" y="1691640"/>
            <a:ext cx="790736" cy="512064"/>
          </a:xfrm>
          <a:prstGeom prst="line">
            <a:avLst/>
          </a:prstGeom>
          <a:ln w="28575" cap="rnd">
            <a:solidFill>
              <a:schemeClr val="accent3">
                <a:lumMod val="50000"/>
              </a:schemeClr>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75092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4A4BA1-7B14-4D09-AD4B-AED522714543}"/>
              </a:ext>
            </a:extLst>
          </p:cNvPr>
          <p:cNvSpPr/>
          <p:nvPr/>
        </p:nvSpPr>
        <p:spPr>
          <a:xfrm>
            <a:off x="0" y="1284051"/>
            <a:ext cx="8891081" cy="1289289"/>
          </a:xfrm>
          <a:prstGeom prst="rect">
            <a:avLst/>
          </a:prstGeom>
          <a:solidFill>
            <a:srgbClr val="FCF5FB"/>
          </a:solidFill>
          <a:ln>
            <a:solidFill>
              <a:srgbClr val="FCF5FB"/>
            </a:solidFill>
          </a:ln>
        </p:spPr>
        <p:style>
          <a:lnRef idx="0">
            <a:schemeClr val="accent1"/>
          </a:lnRef>
          <a:fillRef idx="1">
            <a:schemeClr val="accent1"/>
          </a:fillRef>
          <a:effectRef idx="0">
            <a:srgbClr val="000000"/>
          </a:effectRef>
          <a:fontRef idx="minor">
            <a:schemeClr val="lt1"/>
          </a:fontRef>
        </p:style>
        <p:txBody>
          <a:bodyPr lIns="365760" tIns="91440" rIns="365760" bIns="91440" rtlCol="0" anchor="t">
            <a:noAutofit/>
          </a:bodyPr>
          <a:lstStyle/>
          <a:p>
            <a:pPr>
              <a:defRPr/>
            </a:pPr>
            <a:r>
              <a:rPr kumimoji="0" lang="en-US" sz="1800" b="1" i="0" u="none" strike="noStrike" kern="1200" cap="none" spc="0" normalizeH="0" baseline="0" noProof="0" dirty="0">
                <a:ln>
                  <a:noFill/>
                </a:ln>
                <a:solidFill>
                  <a:srgbClr val="595454"/>
                </a:solidFill>
                <a:effectLst/>
                <a:uLnTx/>
                <a:uFillTx/>
                <a:latin typeface="Trebuchet MS"/>
                <a:ea typeface="+mn-ea"/>
                <a:cs typeface="+mn-cs"/>
              </a:rPr>
              <a:t>Mission</a:t>
            </a:r>
            <a:r>
              <a:rPr kumimoji="0" lang="en-US" sz="1800" b="0" i="0" u="none" strike="noStrike" kern="1200" cap="none" spc="0" normalizeH="0" baseline="0" noProof="0" dirty="0">
                <a:ln>
                  <a:noFill/>
                </a:ln>
                <a:solidFill>
                  <a:srgbClr val="595454"/>
                </a:solidFill>
                <a:effectLst/>
                <a:uLnTx/>
                <a:uFillTx/>
                <a:latin typeface="Trebuchet MS"/>
                <a:ea typeface="+mn-ea"/>
                <a:cs typeface="+mn-cs"/>
              </a:rPr>
              <a:t>:</a:t>
            </a:r>
            <a:r>
              <a:rPr lang="en-US" dirty="0">
                <a:solidFill>
                  <a:srgbClr val="595454"/>
                </a:solidFill>
                <a:latin typeface="Trebuchet MS"/>
              </a:rPr>
              <a:t> Provide a tool to </a:t>
            </a:r>
            <a:r>
              <a:rPr lang="en-US" b="1" dirty="0">
                <a:solidFill>
                  <a:srgbClr val="595454"/>
                </a:solidFill>
                <a:latin typeface="Trebuchet MS"/>
              </a:rPr>
              <a:t>empower</a:t>
            </a:r>
            <a:r>
              <a:rPr lang="en-US" dirty="0">
                <a:solidFill>
                  <a:srgbClr val="595454"/>
                </a:solidFill>
                <a:latin typeface="Trebuchet MS"/>
              </a:rPr>
              <a:t> </a:t>
            </a:r>
            <a:r>
              <a:rPr lang="en-US" b="1" dirty="0">
                <a:solidFill>
                  <a:srgbClr val="595454"/>
                </a:solidFill>
                <a:latin typeface="Trebuchet MS"/>
              </a:rPr>
              <a:t>data driven</a:t>
            </a:r>
            <a:r>
              <a:rPr lang="en-US" dirty="0">
                <a:solidFill>
                  <a:srgbClr val="595454"/>
                </a:solidFill>
                <a:latin typeface="Trebuchet MS"/>
              </a:rPr>
              <a:t> decisions through the life of a clinical trial, to </a:t>
            </a:r>
            <a:r>
              <a:rPr lang="en-US" b="1" dirty="0">
                <a:solidFill>
                  <a:srgbClr val="595454"/>
                </a:solidFill>
                <a:latin typeface="Trebuchet MS"/>
              </a:rPr>
              <a:t>uncover new </a:t>
            </a:r>
            <a:r>
              <a:rPr lang="en-US" dirty="0">
                <a:solidFill>
                  <a:srgbClr val="595454"/>
                </a:solidFill>
                <a:latin typeface="Trebuchet MS"/>
              </a:rPr>
              <a:t>insights utilizing </a:t>
            </a:r>
            <a:r>
              <a:rPr lang="en-US" b="1" dirty="0">
                <a:solidFill>
                  <a:srgbClr val="595454"/>
                </a:solidFill>
                <a:latin typeface="Trebuchet MS"/>
              </a:rPr>
              <a:t>cutting edge</a:t>
            </a:r>
            <a:r>
              <a:rPr lang="en-US" dirty="0">
                <a:solidFill>
                  <a:srgbClr val="595454"/>
                </a:solidFill>
                <a:latin typeface="Trebuchet MS"/>
              </a:rPr>
              <a:t> technologies, by generating interactive and static outputs.</a:t>
            </a:r>
            <a:endParaRPr lang="en-US" sz="1800" b="0" i="0" u="none" strike="noStrike" kern="1200" cap="none" spc="0" normalizeH="0" baseline="0" noProof="0" dirty="0">
              <a:ln>
                <a:noFill/>
              </a:ln>
              <a:solidFill>
                <a:srgbClr val="595454"/>
              </a:solidFill>
              <a:effectLst/>
              <a:uLnTx/>
              <a:uFillTx/>
              <a:latin typeface="Trebuchet MS"/>
            </a:endParaRPr>
          </a:p>
        </p:txBody>
      </p:sp>
      <p:sp>
        <p:nvSpPr>
          <p:cNvPr id="15" name="Rectangle 14">
            <a:extLst>
              <a:ext uri="{FF2B5EF4-FFF2-40B4-BE49-F238E27FC236}">
                <a16:creationId xmlns:a16="http://schemas.microsoft.com/office/drawing/2014/main" id="{53CA955B-185C-4E6D-A024-DF8F3536FF65}"/>
              </a:ext>
            </a:extLst>
          </p:cNvPr>
          <p:cNvSpPr/>
          <p:nvPr/>
        </p:nvSpPr>
        <p:spPr>
          <a:xfrm>
            <a:off x="0" y="2612891"/>
            <a:ext cx="12191999" cy="72557"/>
          </a:xfrm>
          <a:prstGeom prst="rect">
            <a:avLst/>
          </a:prstGeom>
          <a:solidFill>
            <a:schemeClr val="accent1">
              <a:lumMod val="40000"/>
              <a:lumOff val="60000"/>
            </a:schemeClr>
          </a:solidFill>
          <a:ln>
            <a:solidFill>
              <a:schemeClr val="accent1">
                <a:lumMod val="40000"/>
                <a:lumOff val="60000"/>
              </a:schemeClr>
            </a:solidFill>
          </a:ln>
        </p:spPr>
        <p:style>
          <a:lnRef idx="0">
            <a:schemeClr val="accent1"/>
          </a:lnRef>
          <a:fillRef idx="1">
            <a:schemeClr val="accent1"/>
          </a:fillRef>
          <a:effectRef idx="0">
            <a:srgbClr val="000000"/>
          </a:effectRef>
          <a:fontRef idx="minor">
            <a:schemeClr val="lt1"/>
          </a:fontRef>
        </p:style>
        <p:txBody>
          <a:bodyPr lIns="365760" tIns="91440" rIns="36576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454"/>
              </a:solidFill>
              <a:effectLst/>
              <a:uLnTx/>
              <a:uFillTx/>
              <a:latin typeface="Trebuchet MS"/>
              <a:ea typeface="+mn-ea"/>
              <a:cs typeface="+mn-cs"/>
            </a:endParaRPr>
          </a:p>
        </p:txBody>
      </p:sp>
      <p:sp>
        <p:nvSpPr>
          <p:cNvPr id="25" name="Rectangle: Single Corner Snipped 24">
            <a:extLst>
              <a:ext uri="{FF2B5EF4-FFF2-40B4-BE49-F238E27FC236}">
                <a16:creationId xmlns:a16="http://schemas.microsoft.com/office/drawing/2014/main" id="{A0CFE32F-36E0-4F3B-B851-270711E2BB45}"/>
              </a:ext>
            </a:extLst>
          </p:cNvPr>
          <p:cNvSpPr/>
          <p:nvPr/>
        </p:nvSpPr>
        <p:spPr>
          <a:xfrm flipH="1">
            <a:off x="8891081" y="-1"/>
            <a:ext cx="3300919" cy="2573341"/>
          </a:xfrm>
          <a:prstGeom prst="snip1Rect">
            <a:avLst>
              <a:gd name="adj" fmla="val 16050"/>
            </a:avLst>
          </a:prstGeom>
          <a:solidFill>
            <a:srgbClr val="FCF5FB"/>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30" name="Slide Number Placeholder 29">
            <a:extLst>
              <a:ext uri="{FF2B5EF4-FFF2-40B4-BE49-F238E27FC236}">
                <a16:creationId xmlns:a16="http://schemas.microsoft.com/office/drawing/2014/main" id="{C7D6ACD1-0FB5-4237-8553-371DFF026012}"/>
              </a:ext>
            </a:extLst>
          </p:cNvPr>
          <p:cNvSpPr>
            <a:spLocks noGrp="1"/>
          </p:cNvSpPr>
          <p:nvPr>
            <p:ph type="sldNum" sz="quarter" idx="12"/>
          </p:nvPr>
        </p:nvSpPr>
        <p:spPr>
          <a:xfrm>
            <a:off x="11506200" y="6429375"/>
            <a:ext cx="320040" cy="228600"/>
          </a:xfrm>
          <a:prstGeom prst="rect">
            <a:avLst/>
          </a:prstGeom>
        </p:spPr>
        <p:txBody>
          <a:bodyPr vert="horz" wrap="none" lIns="0" tIns="0" rIns="0" bIns="0" rtlCol="0" anchor="b" anchorCtr="0"/>
          <a:lstStyle>
            <a:defPPr>
              <a:defRPr lang="en-US"/>
            </a:defPPr>
            <a:lvl1pPr marL="0" algn="r" defTabSz="914400" rtl="0" eaLnBrk="1" latinLnBrk="0" hangingPunct="1">
              <a:defRPr sz="10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CF88BC-5E83-47D2-A6A3-FFF5541D3CC2}"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1" b="1" i="0" u="none" strike="noStrike" kern="1200" cap="none" spc="0" normalizeH="0" baseline="0" noProof="0">
              <a:ln>
                <a:noFill/>
              </a:ln>
              <a:solidFill>
                <a:srgbClr val="595454"/>
              </a:solidFill>
              <a:effectLst/>
              <a:uLnTx/>
              <a:uFillTx/>
              <a:latin typeface="Trebuchet MS"/>
              <a:ea typeface="+mn-ea"/>
              <a:cs typeface="+mn-cs"/>
            </a:endParaRPr>
          </a:p>
        </p:txBody>
      </p:sp>
      <p:pic>
        <p:nvPicPr>
          <p:cNvPr id="18" name="Picture Placeholder 45">
            <a:extLst>
              <a:ext uri="{FF2B5EF4-FFF2-40B4-BE49-F238E27FC236}">
                <a16:creationId xmlns:a16="http://schemas.microsoft.com/office/drawing/2014/main" id="{F5544533-3A2D-49C3-ADC1-5AA06A7584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9438006" y="317187"/>
            <a:ext cx="2256153" cy="2256153"/>
          </a:xfrm>
          <a:prstGeom prst="rect">
            <a:avLst/>
          </a:prstGeom>
        </p:spPr>
      </p:pic>
      <p:sp>
        <p:nvSpPr>
          <p:cNvPr id="12" name="Rectangle: Single Corner Snipped 11">
            <a:extLst>
              <a:ext uri="{FF2B5EF4-FFF2-40B4-BE49-F238E27FC236}">
                <a16:creationId xmlns:a16="http://schemas.microsoft.com/office/drawing/2014/main" id="{81EFBDDF-9F45-4495-81D6-52F6F693B3E7}"/>
              </a:ext>
            </a:extLst>
          </p:cNvPr>
          <p:cNvSpPr/>
          <p:nvPr/>
        </p:nvSpPr>
        <p:spPr>
          <a:xfrm>
            <a:off x="105044" y="2763014"/>
            <a:ext cx="3011356" cy="3555329"/>
          </a:xfrm>
          <a:prstGeom prst="snip1Rect">
            <a:avLst>
              <a:gd name="adj" fmla="val 0"/>
            </a:avLst>
          </a:prstGeom>
          <a:solidFill>
            <a:schemeClr val="bg1"/>
          </a:solidFill>
          <a:ln w="22225">
            <a:solidFill>
              <a:schemeClr val="accent1">
                <a:lumMod val="40000"/>
                <a:lumOff val="60000"/>
              </a:schemeClr>
            </a:solidFill>
          </a:ln>
        </p:spPr>
        <p:style>
          <a:lnRef idx="0">
            <a:schemeClr val="accent1"/>
          </a:lnRef>
          <a:fillRef idx="1">
            <a:schemeClr val="accent1"/>
          </a:fillRef>
          <a:effectRef idx="0">
            <a:srgbClr val="000000"/>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95454"/>
              </a:solidFill>
              <a:effectLst/>
              <a:uLnTx/>
              <a:uFillTx/>
              <a:latin typeface="Trebuchet MS"/>
              <a:ea typeface="+mn-ea"/>
              <a:cs typeface="+mn-cs"/>
            </a:endParaRPr>
          </a:p>
        </p:txBody>
      </p:sp>
      <p:grpSp>
        <p:nvGrpSpPr>
          <p:cNvPr id="139" name="Group 138">
            <a:extLst>
              <a:ext uri="{FF2B5EF4-FFF2-40B4-BE49-F238E27FC236}">
                <a16:creationId xmlns:a16="http://schemas.microsoft.com/office/drawing/2014/main" id="{ABECD8AF-C0BE-4861-BF0A-909F8EA3A785}"/>
              </a:ext>
            </a:extLst>
          </p:cNvPr>
          <p:cNvGrpSpPr/>
          <p:nvPr/>
        </p:nvGrpSpPr>
        <p:grpSpPr>
          <a:xfrm>
            <a:off x="3440042" y="3268208"/>
            <a:ext cx="1284968" cy="1079959"/>
            <a:chOff x="5098800" y="3463681"/>
            <a:chExt cx="1994401" cy="1860947"/>
          </a:xfrm>
        </p:grpSpPr>
        <p:sp>
          <p:nvSpPr>
            <p:cNvPr id="140" name="Rectangle: Rounded Corners 139">
              <a:extLst>
                <a:ext uri="{FF2B5EF4-FFF2-40B4-BE49-F238E27FC236}">
                  <a16:creationId xmlns:a16="http://schemas.microsoft.com/office/drawing/2014/main" id="{850ED784-A708-4EB6-AC22-25402D4D6497}"/>
                </a:ext>
              </a:extLst>
            </p:cNvPr>
            <p:cNvSpPr/>
            <p:nvPr/>
          </p:nvSpPr>
          <p:spPr>
            <a:xfrm>
              <a:off x="5098800" y="5047593"/>
              <a:ext cx="1994401" cy="277035"/>
            </a:xfrm>
            <a:prstGeom prst="round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a:ea typeface="+mn-ea"/>
                  <a:cs typeface="+mn-cs"/>
                </a:rPr>
                <a:t>TLG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a:ea typeface="+mn-ea"/>
                  <a:cs typeface="+mn-cs"/>
                </a:rPr>
                <a:t>Automation</a:t>
              </a:r>
            </a:p>
          </p:txBody>
        </p:sp>
        <p:grpSp>
          <p:nvGrpSpPr>
            <p:cNvPr id="141" name="Group 67">
              <a:extLst>
                <a:ext uri="{FF2B5EF4-FFF2-40B4-BE49-F238E27FC236}">
                  <a16:creationId xmlns:a16="http://schemas.microsoft.com/office/drawing/2014/main" id="{5BFD6381-0CB6-4A6D-A2B0-FE6AB134488A}"/>
                </a:ext>
              </a:extLst>
            </p:cNvPr>
            <p:cNvGrpSpPr>
              <a:grpSpLocks noChangeAspect="1"/>
            </p:cNvGrpSpPr>
            <p:nvPr/>
          </p:nvGrpSpPr>
          <p:grpSpPr bwMode="auto">
            <a:xfrm>
              <a:off x="5551586" y="3463681"/>
              <a:ext cx="1088829" cy="1086277"/>
              <a:chOff x="1356" y="1721"/>
              <a:chExt cx="427" cy="426"/>
            </a:xfrm>
            <a:solidFill>
              <a:srgbClr val="9D239A"/>
            </a:solidFill>
          </p:grpSpPr>
          <p:sp>
            <p:nvSpPr>
              <p:cNvPr id="142" name="Freeform 68">
                <a:extLst>
                  <a:ext uri="{FF2B5EF4-FFF2-40B4-BE49-F238E27FC236}">
                    <a16:creationId xmlns:a16="http://schemas.microsoft.com/office/drawing/2014/main" id="{07268D34-7BBB-4231-97B1-EE5FDE5F7BD4}"/>
                  </a:ext>
                </a:extLst>
              </p:cNvPr>
              <p:cNvSpPr>
                <a:spLocks noEditPoints="1"/>
              </p:cNvSpPr>
              <p:nvPr/>
            </p:nvSpPr>
            <p:spPr bwMode="auto">
              <a:xfrm>
                <a:off x="1356" y="1721"/>
                <a:ext cx="427" cy="426"/>
              </a:xfrm>
              <a:custGeom>
                <a:avLst/>
                <a:gdLst>
                  <a:gd name="T0" fmla="*/ 126 w 288"/>
                  <a:gd name="T1" fmla="*/ 288 h 288"/>
                  <a:gd name="T2" fmla="*/ 120 w 288"/>
                  <a:gd name="T3" fmla="*/ 247 h 288"/>
                  <a:gd name="T4" fmla="*/ 67 w 288"/>
                  <a:gd name="T5" fmla="*/ 262 h 288"/>
                  <a:gd name="T6" fmla="*/ 25 w 288"/>
                  <a:gd name="T7" fmla="*/ 229 h 288"/>
                  <a:gd name="T8" fmla="*/ 25 w 288"/>
                  <a:gd name="T9" fmla="*/ 220 h 288"/>
                  <a:gd name="T10" fmla="*/ 40 w 288"/>
                  <a:gd name="T11" fmla="*/ 168 h 288"/>
                  <a:gd name="T12" fmla="*/ 0 w 288"/>
                  <a:gd name="T13" fmla="*/ 162 h 288"/>
                  <a:gd name="T14" fmla="*/ 6 w 288"/>
                  <a:gd name="T15" fmla="*/ 120 h 288"/>
                  <a:gd name="T16" fmla="*/ 49 w 288"/>
                  <a:gd name="T17" fmla="*/ 92 h 288"/>
                  <a:gd name="T18" fmla="*/ 23 w 288"/>
                  <a:gd name="T19" fmla="*/ 63 h 288"/>
                  <a:gd name="T20" fmla="*/ 59 w 288"/>
                  <a:gd name="T21" fmla="*/ 25 h 288"/>
                  <a:gd name="T22" fmla="*/ 92 w 288"/>
                  <a:gd name="T23" fmla="*/ 49 h 288"/>
                  <a:gd name="T24" fmla="*/ 120 w 288"/>
                  <a:gd name="T25" fmla="*/ 6 h 288"/>
                  <a:gd name="T26" fmla="*/ 162 w 288"/>
                  <a:gd name="T27" fmla="*/ 0 h 288"/>
                  <a:gd name="T28" fmla="*/ 168 w 288"/>
                  <a:gd name="T29" fmla="*/ 40 h 288"/>
                  <a:gd name="T30" fmla="*/ 220 w 288"/>
                  <a:gd name="T31" fmla="*/ 25 h 288"/>
                  <a:gd name="T32" fmla="*/ 263 w 288"/>
                  <a:gd name="T33" fmla="*/ 59 h 288"/>
                  <a:gd name="T34" fmla="*/ 263 w 288"/>
                  <a:gd name="T35" fmla="*/ 67 h 288"/>
                  <a:gd name="T36" fmla="*/ 248 w 288"/>
                  <a:gd name="T37" fmla="*/ 120 h 288"/>
                  <a:gd name="T38" fmla="*/ 288 w 288"/>
                  <a:gd name="T39" fmla="*/ 126 h 288"/>
                  <a:gd name="T40" fmla="*/ 282 w 288"/>
                  <a:gd name="T41" fmla="*/ 168 h 288"/>
                  <a:gd name="T42" fmla="*/ 238 w 288"/>
                  <a:gd name="T43" fmla="*/ 196 h 288"/>
                  <a:gd name="T44" fmla="*/ 263 w 288"/>
                  <a:gd name="T45" fmla="*/ 229 h 288"/>
                  <a:gd name="T46" fmla="*/ 220 w 288"/>
                  <a:gd name="T47" fmla="*/ 262 h 288"/>
                  <a:gd name="T48" fmla="*/ 168 w 288"/>
                  <a:gd name="T49" fmla="*/ 247 h 288"/>
                  <a:gd name="T50" fmla="*/ 162 w 288"/>
                  <a:gd name="T51" fmla="*/ 288 h 288"/>
                  <a:gd name="T52" fmla="*/ 156 w 288"/>
                  <a:gd name="T53" fmla="*/ 276 h 288"/>
                  <a:gd name="T54" fmla="*/ 160 w 288"/>
                  <a:gd name="T55" fmla="*/ 237 h 288"/>
                  <a:gd name="T56" fmla="*/ 201 w 288"/>
                  <a:gd name="T57" fmla="*/ 226 h 288"/>
                  <a:gd name="T58" fmla="*/ 250 w 288"/>
                  <a:gd name="T59" fmla="*/ 224 h 288"/>
                  <a:gd name="T60" fmla="*/ 226 w 288"/>
                  <a:gd name="T61" fmla="*/ 194 h 288"/>
                  <a:gd name="T62" fmla="*/ 243 w 288"/>
                  <a:gd name="T63" fmla="*/ 156 h 288"/>
                  <a:gd name="T64" fmla="*/ 276 w 288"/>
                  <a:gd name="T65" fmla="*/ 132 h 288"/>
                  <a:gd name="T66" fmla="*/ 237 w 288"/>
                  <a:gd name="T67" fmla="*/ 127 h 288"/>
                  <a:gd name="T68" fmla="*/ 227 w 288"/>
                  <a:gd name="T69" fmla="*/ 86 h 288"/>
                  <a:gd name="T70" fmla="*/ 224 w 288"/>
                  <a:gd name="T71" fmla="*/ 38 h 288"/>
                  <a:gd name="T72" fmla="*/ 194 w 288"/>
                  <a:gd name="T73" fmla="*/ 62 h 288"/>
                  <a:gd name="T74" fmla="*/ 156 w 288"/>
                  <a:gd name="T75" fmla="*/ 45 h 288"/>
                  <a:gd name="T76" fmla="*/ 132 w 288"/>
                  <a:gd name="T77" fmla="*/ 12 h 288"/>
                  <a:gd name="T78" fmla="*/ 127 w 288"/>
                  <a:gd name="T79" fmla="*/ 50 h 288"/>
                  <a:gd name="T80" fmla="*/ 87 w 288"/>
                  <a:gd name="T81" fmla="*/ 61 h 288"/>
                  <a:gd name="T82" fmla="*/ 38 w 288"/>
                  <a:gd name="T83" fmla="*/ 63 h 288"/>
                  <a:gd name="T84" fmla="*/ 62 w 288"/>
                  <a:gd name="T85" fmla="*/ 94 h 288"/>
                  <a:gd name="T86" fmla="*/ 45 w 288"/>
                  <a:gd name="T87" fmla="*/ 132 h 288"/>
                  <a:gd name="T88" fmla="*/ 12 w 288"/>
                  <a:gd name="T89" fmla="*/ 156 h 288"/>
                  <a:gd name="T90" fmla="*/ 51 w 288"/>
                  <a:gd name="T91" fmla="*/ 160 h 288"/>
                  <a:gd name="T92" fmla="*/ 61 w 288"/>
                  <a:gd name="T93" fmla="*/ 201 h 288"/>
                  <a:gd name="T94" fmla="*/ 63 w 288"/>
                  <a:gd name="T95" fmla="*/ 250 h 288"/>
                  <a:gd name="T96" fmla="*/ 94 w 288"/>
                  <a:gd name="T97" fmla="*/ 226 h 288"/>
                  <a:gd name="T98" fmla="*/ 132 w 288"/>
                  <a:gd name="T99"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8" h="288">
                    <a:moveTo>
                      <a:pt x="162" y="288"/>
                    </a:moveTo>
                    <a:cubicBezTo>
                      <a:pt x="126" y="288"/>
                      <a:pt x="126" y="288"/>
                      <a:pt x="126" y="288"/>
                    </a:cubicBezTo>
                    <a:cubicBezTo>
                      <a:pt x="123" y="288"/>
                      <a:pt x="120" y="285"/>
                      <a:pt x="120" y="282"/>
                    </a:cubicBezTo>
                    <a:cubicBezTo>
                      <a:pt x="120" y="247"/>
                      <a:pt x="120" y="247"/>
                      <a:pt x="120" y="247"/>
                    </a:cubicBezTo>
                    <a:cubicBezTo>
                      <a:pt x="110" y="245"/>
                      <a:pt x="100" y="242"/>
                      <a:pt x="92" y="238"/>
                    </a:cubicBezTo>
                    <a:cubicBezTo>
                      <a:pt x="67" y="262"/>
                      <a:pt x="67" y="262"/>
                      <a:pt x="67" y="262"/>
                    </a:cubicBezTo>
                    <a:cubicBezTo>
                      <a:pt x="65" y="265"/>
                      <a:pt x="61" y="265"/>
                      <a:pt x="59" y="262"/>
                    </a:cubicBezTo>
                    <a:cubicBezTo>
                      <a:pt x="25" y="229"/>
                      <a:pt x="25" y="229"/>
                      <a:pt x="25" y="229"/>
                    </a:cubicBezTo>
                    <a:cubicBezTo>
                      <a:pt x="24" y="227"/>
                      <a:pt x="23" y="226"/>
                      <a:pt x="23" y="224"/>
                    </a:cubicBezTo>
                    <a:cubicBezTo>
                      <a:pt x="23" y="223"/>
                      <a:pt x="24" y="221"/>
                      <a:pt x="25" y="220"/>
                    </a:cubicBezTo>
                    <a:cubicBezTo>
                      <a:pt x="49" y="196"/>
                      <a:pt x="49" y="196"/>
                      <a:pt x="49" y="196"/>
                    </a:cubicBezTo>
                    <a:cubicBezTo>
                      <a:pt x="46" y="188"/>
                      <a:pt x="43" y="177"/>
                      <a:pt x="40" y="168"/>
                    </a:cubicBezTo>
                    <a:cubicBezTo>
                      <a:pt x="6" y="168"/>
                      <a:pt x="6" y="168"/>
                      <a:pt x="6" y="168"/>
                    </a:cubicBezTo>
                    <a:cubicBezTo>
                      <a:pt x="3" y="168"/>
                      <a:pt x="0" y="165"/>
                      <a:pt x="0" y="162"/>
                    </a:cubicBezTo>
                    <a:cubicBezTo>
                      <a:pt x="0" y="126"/>
                      <a:pt x="0" y="126"/>
                      <a:pt x="0" y="126"/>
                    </a:cubicBezTo>
                    <a:cubicBezTo>
                      <a:pt x="0" y="122"/>
                      <a:pt x="3" y="120"/>
                      <a:pt x="6" y="120"/>
                    </a:cubicBezTo>
                    <a:cubicBezTo>
                      <a:pt x="40" y="120"/>
                      <a:pt x="40" y="120"/>
                      <a:pt x="40" y="120"/>
                    </a:cubicBezTo>
                    <a:cubicBezTo>
                      <a:pt x="43" y="110"/>
                      <a:pt x="46" y="100"/>
                      <a:pt x="49" y="92"/>
                    </a:cubicBezTo>
                    <a:cubicBezTo>
                      <a:pt x="25" y="67"/>
                      <a:pt x="25" y="67"/>
                      <a:pt x="25" y="67"/>
                    </a:cubicBezTo>
                    <a:cubicBezTo>
                      <a:pt x="24" y="66"/>
                      <a:pt x="23" y="65"/>
                      <a:pt x="23" y="63"/>
                    </a:cubicBezTo>
                    <a:cubicBezTo>
                      <a:pt x="23" y="61"/>
                      <a:pt x="24" y="60"/>
                      <a:pt x="25" y="59"/>
                    </a:cubicBezTo>
                    <a:cubicBezTo>
                      <a:pt x="59" y="25"/>
                      <a:pt x="59" y="25"/>
                      <a:pt x="59" y="25"/>
                    </a:cubicBezTo>
                    <a:cubicBezTo>
                      <a:pt x="61" y="23"/>
                      <a:pt x="65" y="23"/>
                      <a:pt x="67" y="25"/>
                    </a:cubicBezTo>
                    <a:cubicBezTo>
                      <a:pt x="92" y="49"/>
                      <a:pt x="92" y="49"/>
                      <a:pt x="92" y="49"/>
                    </a:cubicBezTo>
                    <a:cubicBezTo>
                      <a:pt x="100" y="45"/>
                      <a:pt x="110" y="42"/>
                      <a:pt x="120" y="40"/>
                    </a:cubicBezTo>
                    <a:cubicBezTo>
                      <a:pt x="120" y="6"/>
                      <a:pt x="120" y="6"/>
                      <a:pt x="120" y="6"/>
                    </a:cubicBezTo>
                    <a:cubicBezTo>
                      <a:pt x="120" y="2"/>
                      <a:pt x="123" y="0"/>
                      <a:pt x="126" y="0"/>
                    </a:cubicBezTo>
                    <a:cubicBezTo>
                      <a:pt x="162" y="0"/>
                      <a:pt x="162" y="0"/>
                      <a:pt x="162" y="0"/>
                    </a:cubicBezTo>
                    <a:cubicBezTo>
                      <a:pt x="165" y="0"/>
                      <a:pt x="168" y="2"/>
                      <a:pt x="168" y="6"/>
                    </a:cubicBezTo>
                    <a:cubicBezTo>
                      <a:pt x="168" y="40"/>
                      <a:pt x="168" y="40"/>
                      <a:pt x="168" y="40"/>
                    </a:cubicBezTo>
                    <a:cubicBezTo>
                      <a:pt x="177" y="42"/>
                      <a:pt x="188" y="45"/>
                      <a:pt x="196" y="49"/>
                    </a:cubicBezTo>
                    <a:cubicBezTo>
                      <a:pt x="220" y="25"/>
                      <a:pt x="220" y="25"/>
                      <a:pt x="220" y="25"/>
                    </a:cubicBezTo>
                    <a:cubicBezTo>
                      <a:pt x="223" y="23"/>
                      <a:pt x="226" y="23"/>
                      <a:pt x="229" y="25"/>
                    </a:cubicBezTo>
                    <a:cubicBezTo>
                      <a:pt x="263" y="59"/>
                      <a:pt x="263" y="59"/>
                      <a:pt x="263" y="59"/>
                    </a:cubicBezTo>
                    <a:cubicBezTo>
                      <a:pt x="264" y="60"/>
                      <a:pt x="264" y="61"/>
                      <a:pt x="264" y="63"/>
                    </a:cubicBezTo>
                    <a:cubicBezTo>
                      <a:pt x="264" y="65"/>
                      <a:pt x="264" y="66"/>
                      <a:pt x="263" y="67"/>
                    </a:cubicBezTo>
                    <a:cubicBezTo>
                      <a:pt x="238" y="92"/>
                      <a:pt x="238" y="92"/>
                      <a:pt x="238" y="92"/>
                    </a:cubicBezTo>
                    <a:cubicBezTo>
                      <a:pt x="242" y="100"/>
                      <a:pt x="245" y="110"/>
                      <a:pt x="248" y="120"/>
                    </a:cubicBezTo>
                    <a:cubicBezTo>
                      <a:pt x="282" y="120"/>
                      <a:pt x="282" y="120"/>
                      <a:pt x="282" y="120"/>
                    </a:cubicBezTo>
                    <a:cubicBezTo>
                      <a:pt x="285" y="120"/>
                      <a:pt x="288" y="122"/>
                      <a:pt x="288" y="126"/>
                    </a:cubicBezTo>
                    <a:cubicBezTo>
                      <a:pt x="288" y="162"/>
                      <a:pt x="288" y="162"/>
                      <a:pt x="288" y="162"/>
                    </a:cubicBezTo>
                    <a:cubicBezTo>
                      <a:pt x="288" y="165"/>
                      <a:pt x="285" y="168"/>
                      <a:pt x="282" y="168"/>
                    </a:cubicBezTo>
                    <a:cubicBezTo>
                      <a:pt x="248" y="168"/>
                      <a:pt x="248" y="168"/>
                      <a:pt x="248" y="168"/>
                    </a:cubicBezTo>
                    <a:cubicBezTo>
                      <a:pt x="245" y="177"/>
                      <a:pt x="242" y="188"/>
                      <a:pt x="238" y="196"/>
                    </a:cubicBezTo>
                    <a:cubicBezTo>
                      <a:pt x="263" y="220"/>
                      <a:pt x="263" y="220"/>
                      <a:pt x="263" y="220"/>
                    </a:cubicBezTo>
                    <a:cubicBezTo>
                      <a:pt x="265" y="222"/>
                      <a:pt x="265" y="226"/>
                      <a:pt x="263" y="229"/>
                    </a:cubicBezTo>
                    <a:cubicBezTo>
                      <a:pt x="229" y="262"/>
                      <a:pt x="229" y="262"/>
                      <a:pt x="229" y="262"/>
                    </a:cubicBezTo>
                    <a:cubicBezTo>
                      <a:pt x="226" y="265"/>
                      <a:pt x="223" y="265"/>
                      <a:pt x="220" y="262"/>
                    </a:cubicBezTo>
                    <a:cubicBezTo>
                      <a:pt x="196" y="238"/>
                      <a:pt x="196" y="238"/>
                      <a:pt x="196" y="238"/>
                    </a:cubicBezTo>
                    <a:cubicBezTo>
                      <a:pt x="188" y="242"/>
                      <a:pt x="177" y="245"/>
                      <a:pt x="168" y="247"/>
                    </a:cubicBezTo>
                    <a:cubicBezTo>
                      <a:pt x="168" y="282"/>
                      <a:pt x="168" y="282"/>
                      <a:pt x="168" y="282"/>
                    </a:cubicBezTo>
                    <a:cubicBezTo>
                      <a:pt x="168" y="285"/>
                      <a:pt x="165" y="288"/>
                      <a:pt x="162" y="288"/>
                    </a:cubicBezTo>
                    <a:close/>
                    <a:moveTo>
                      <a:pt x="132" y="276"/>
                    </a:moveTo>
                    <a:cubicBezTo>
                      <a:pt x="156" y="276"/>
                      <a:pt x="156" y="276"/>
                      <a:pt x="156" y="276"/>
                    </a:cubicBezTo>
                    <a:cubicBezTo>
                      <a:pt x="156" y="243"/>
                      <a:pt x="156" y="243"/>
                      <a:pt x="156" y="243"/>
                    </a:cubicBezTo>
                    <a:cubicBezTo>
                      <a:pt x="156" y="240"/>
                      <a:pt x="158" y="238"/>
                      <a:pt x="160" y="237"/>
                    </a:cubicBezTo>
                    <a:cubicBezTo>
                      <a:pt x="167" y="235"/>
                      <a:pt x="185" y="231"/>
                      <a:pt x="194" y="226"/>
                    </a:cubicBezTo>
                    <a:cubicBezTo>
                      <a:pt x="196" y="224"/>
                      <a:pt x="199" y="224"/>
                      <a:pt x="201" y="226"/>
                    </a:cubicBezTo>
                    <a:cubicBezTo>
                      <a:pt x="224" y="250"/>
                      <a:pt x="224" y="250"/>
                      <a:pt x="224" y="250"/>
                    </a:cubicBezTo>
                    <a:cubicBezTo>
                      <a:pt x="250" y="224"/>
                      <a:pt x="250" y="224"/>
                      <a:pt x="250" y="224"/>
                    </a:cubicBezTo>
                    <a:cubicBezTo>
                      <a:pt x="227" y="201"/>
                      <a:pt x="227" y="201"/>
                      <a:pt x="227" y="201"/>
                    </a:cubicBezTo>
                    <a:cubicBezTo>
                      <a:pt x="225" y="199"/>
                      <a:pt x="224" y="196"/>
                      <a:pt x="226" y="194"/>
                    </a:cubicBezTo>
                    <a:cubicBezTo>
                      <a:pt x="231" y="185"/>
                      <a:pt x="235" y="167"/>
                      <a:pt x="237" y="160"/>
                    </a:cubicBezTo>
                    <a:cubicBezTo>
                      <a:pt x="238" y="158"/>
                      <a:pt x="240" y="156"/>
                      <a:pt x="243" y="156"/>
                    </a:cubicBezTo>
                    <a:cubicBezTo>
                      <a:pt x="276" y="156"/>
                      <a:pt x="276" y="156"/>
                      <a:pt x="276" y="156"/>
                    </a:cubicBezTo>
                    <a:cubicBezTo>
                      <a:pt x="276" y="132"/>
                      <a:pt x="276" y="132"/>
                      <a:pt x="276" y="132"/>
                    </a:cubicBezTo>
                    <a:cubicBezTo>
                      <a:pt x="243" y="132"/>
                      <a:pt x="243" y="132"/>
                      <a:pt x="243" y="132"/>
                    </a:cubicBezTo>
                    <a:cubicBezTo>
                      <a:pt x="240" y="132"/>
                      <a:pt x="238" y="130"/>
                      <a:pt x="237" y="127"/>
                    </a:cubicBezTo>
                    <a:cubicBezTo>
                      <a:pt x="235" y="120"/>
                      <a:pt x="231" y="103"/>
                      <a:pt x="226" y="94"/>
                    </a:cubicBezTo>
                    <a:cubicBezTo>
                      <a:pt x="224" y="91"/>
                      <a:pt x="225" y="88"/>
                      <a:pt x="227" y="86"/>
                    </a:cubicBezTo>
                    <a:cubicBezTo>
                      <a:pt x="250" y="63"/>
                      <a:pt x="250" y="63"/>
                      <a:pt x="250" y="63"/>
                    </a:cubicBezTo>
                    <a:cubicBezTo>
                      <a:pt x="224" y="38"/>
                      <a:pt x="224" y="38"/>
                      <a:pt x="224" y="38"/>
                    </a:cubicBezTo>
                    <a:cubicBezTo>
                      <a:pt x="201" y="61"/>
                      <a:pt x="201" y="61"/>
                      <a:pt x="201" y="61"/>
                    </a:cubicBezTo>
                    <a:cubicBezTo>
                      <a:pt x="199" y="63"/>
                      <a:pt x="196" y="63"/>
                      <a:pt x="194" y="62"/>
                    </a:cubicBezTo>
                    <a:cubicBezTo>
                      <a:pt x="186" y="57"/>
                      <a:pt x="171" y="53"/>
                      <a:pt x="160" y="50"/>
                    </a:cubicBezTo>
                    <a:cubicBezTo>
                      <a:pt x="158" y="50"/>
                      <a:pt x="156" y="47"/>
                      <a:pt x="156" y="45"/>
                    </a:cubicBezTo>
                    <a:cubicBezTo>
                      <a:pt x="156" y="12"/>
                      <a:pt x="156" y="12"/>
                      <a:pt x="156" y="12"/>
                    </a:cubicBezTo>
                    <a:cubicBezTo>
                      <a:pt x="132" y="12"/>
                      <a:pt x="132" y="12"/>
                      <a:pt x="132" y="12"/>
                    </a:cubicBezTo>
                    <a:cubicBezTo>
                      <a:pt x="132" y="45"/>
                      <a:pt x="132" y="45"/>
                      <a:pt x="132" y="45"/>
                    </a:cubicBezTo>
                    <a:cubicBezTo>
                      <a:pt x="132" y="47"/>
                      <a:pt x="130" y="50"/>
                      <a:pt x="127" y="50"/>
                    </a:cubicBezTo>
                    <a:cubicBezTo>
                      <a:pt x="117" y="53"/>
                      <a:pt x="102" y="57"/>
                      <a:pt x="94" y="62"/>
                    </a:cubicBezTo>
                    <a:cubicBezTo>
                      <a:pt x="92" y="63"/>
                      <a:pt x="89" y="63"/>
                      <a:pt x="87" y="61"/>
                    </a:cubicBezTo>
                    <a:cubicBezTo>
                      <a:pt x="63" y="38"/>
                      <a:pt x="63" y="38"/>
                      <a:pt x="63" y="38"/>
                    </a:cubicBezTo>
                    <a:cubicBezTo>
                      <a:pt x="38" y="63"/>
                      <a:pt x="38" y="63"/>
                      <a:pt x="38" y="63"/>
                    </a:cubicBezTo>
                    <a:cubicBezTo>
                      <a:pt x="61" y="86"/>
                      <a:pt x="61" y="86"/>
                      <a:pt x="61" y="86"/>
                    </a:cubicBezTo>
                    <a:cubicBezTo>
                      <a:pt x="63" y="88"/>
                      <a:pt x="63" y="91"/>
                      <a:pt x="62" y="94"/>
                    </a:cubicBezTo>
                    <a:cubicBezTo>
                      <a:pt x="57" y="103"/>
                      <a:pt x="52" y="120"/>
                      <a:pt x="51" y="127"/>
                    </a:cubicBezTo>
                    <a:cubicBezTo>
                      <a:pt x="50" y="130"/>
                      <a:pt x="48" y="132"/>
                      <a:pt x="45" y="132"/>
                    </a:cubicBezTo>
                    <a:cubicBezTo>
                      <a:pt x="12" y="132"/>
                      <a:pt x="12" y="132"/>
                      <a:pt x="12" y="132"/>
                    </a:cubicBezTo>
                    <a:cubicBezTo>
                      <a:pt x="12" y="156"/>
                      <a:pt x="12" y="156"/>
                      <a:pt x="12" y="156"/>
                    </a:cubicBezTo>
                    <a:cubicBezTo>
                      <a:pt x="45" y="156"/>
                      <a:pt x="45" y="156"/>
                      <a:pt x="45" y="156"/>
                    </a:cubicBezTo>
                    <a:cubicBezTo>
                      <a:pt x="48" y="156"/>
                      <a:pt x="50" y="158"/>
                      <a:pt x="51" y="160"/>
                    </a:cubicBezTo>
                    <a:cubicBezTo>
                      <a:pt x="52" y="167"/>
                      <a:pt x="57" y="185"/>
                      <a:pt x="62" y="194"/>
                    </a:cubicBezTo>
                    <a:cubicBezTo>
                      <a:pt x="63" y="196"/>
                      <a:pt x="63" y="199"/>
                      <a:pt x="61" y="201"/>
                    </a:cubicBezTo>
                    <a:cubicBezTo>
                      <a:pt x="38" y="224"/>
                      <a:pt x="38" y="224"/>
                      <a:pt x="38" y="224"/>
                    </a:cubicBezTo>
                    <a:cubicBezTo>
                      <a:pt x="63" y="250"/>
                      <a:pt x="63" y="250"/>
                      <a:pt x="63" y="250"/>
                    </a:cubicBezTo>
                    <a:cubicBezTo>
                      <a:pt x="87" y="226"/>
                      <a:pt x="87" y="226"/>
                      <a:pt x="87" y="226"/>
                    </a:cubicBezTo>
                    <a:cubicBezTo>
                      <a:pt x="88" y="224"/>
                      <a:pt x="92" y="224"/>
                      <a:pt x="94" y="226"/>
                    </a:cubicBezTo>
                    <a:cubicBezTo>
                      <a:pt x="103" y="231"/>
                      <a:pt x="121" y="235"/>
                      <a:pt x="127" y="237"/>
                    </a:cubicBezTo>
                    <a:cubicBezTo>
                      <a:pt x="130" y="238"/>
                      <a:pt x="132" y="240"/>
                      <a:pt x="132" y="243"/>
                    </a:cubicBezTo>
                    <a:lnTo>
                      <a:pt x="13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43" name="Freeform 69">
                <a:extLst>
                  <a:ext uri="{FF2B5EF4-FFF2-40B4-BE49-F238E27FC236}">
                    <a16:creationId xmlns:a16="http://schemas.microsoft.com/office/drawing/2014/main" id="{3DD3825B-142F-44E2-84F9-AAFFF1BD4175}"/>
                  </a:ext>
                </a:extLst>
              </p:cNvPr>
              <p:cNvSpPr>
                <a:spLocks noEditPoints="1"/>
              </p:cNvSpPr>
              <p:nvPr/>
            </p:nvSpPr>
            <p:spPr bwMode="auto">
              <a:xfrm>
                <a:off x="1454" y="1819"/>
                <a:ext cx="231" cy="230"/>
              </a:xfrm>
              <a:custGeom>
                <a:avLst/>
                <a:gdLst>
                  <a:gd name="T0" fmla="*/ 78 w 156"/>
                  <a:gd name="T1" fmla="*/ 156 h 156"/>
                  <a:gd name="T2" fmla="*/ 0 w 156"/>
                  <a:gd name="T3" fmla="*/ 78 h 156"/>
                  <a:gd name="T4" fmla="*/ 78 w 156"/>
                  <a:gd name="T5" fmla="*/ 0 h 156"/>
                  <a:gd name="T6" fmla="*/ 156 w 156"/>
                  <a:gd name="T7" fmla="*/ 78 h 156"/>
                  <a:gd name="T8" fmla="*/ 78 w 156"/>
                  <a:gd name="T9" fmla="*/ 156 h 156"/>
                  <a:gd name="T10" fmla="*/ 78 w 156"/>
                  <a:gd name="T11" fmla="*/ 12 h 156"/>
                  <a:gd name="T12" fmla="*/ 12 w 156"/>
                  <a:gd name="T13" fmla="*/ 78 h 156"/>
                  <a:gd name="T14" fmla="*/ 78 w 156"/>
                  <a:gd name="T15" fmla="*/ 144 h 156"/>
                  <a:gd name="T16" fmla="*/ 144 w 156"/>
                  <a:gd name="T17" fmla="*/ 78 h 156"/>
                  <a:gd name="T18" fmla="*/ 78 w 156"/>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6">
                    <a:moveTo>
                      <a:pt x="78" y="156"/>
                    </a:moveTo>
                    <a:cubicBezTo>
                      <a:pt x="35" y="156"/>
                      <a:pt x="0" y="121"/>
                      <a:pt x="0" y="78"/>
                    </a:cubicBezTo>
                    <a:cubicBezTo>
                      <a:pt x="0" y="35"/>
                      <a:pt x="35" y="0"/>
                      <a:pt x="78" y="0"/>
                    </a:cubicBezTo>
                    <a:cubicBezTo>
                      <a:pt x="121" y="0"/>
                      <a:pt x="156" y="35"/>
                      <a:pt x="156" y="78"/>
                    </a:cubicBezTo>
                    <a:cubicBezTo>
                      <a:pt x="156" y="121"/>
                      <a:pt x="121" y="156"/>
                      <a:pt x="78" y="156"/>
                    </a:cubicBezTo>
                    <a:close/>
                    <a:moveTo>
                      <a:pt x="78" y="12"/>
                    </a:moveTo>
                    <a:cubicBezTo>
                      <a:pt x="41" y="12"/>
                      <a:pt x="12" y="41"/>
                      <a:pt x="12" y="78"/>
                    </a:cubicBezTo>
                    <a:cubicBezTo>
                      <a:pt x="12" y="114"/>
                      <a:pt x="41" y="144"/>
                      <a:pt x="78" y="144"/>
                    </a:cubicBezTo>
                    <a:cubicBezTo>
                      <a:pt x="114" y="144"/>
                      <a:pt x="144" y="114"/>
                      <a:pt x="144" y="78"/>
                    </a:cubicBezTo>
                    <a:cubicBezTo>
                      <a:pt x="144" y="41"/>
                      <a:pt x="114" y="12"/>
                      <a:pt x="78" y="12"/>
                    </a:cubicBezTo>
                    <a:close/>
                  </a:path>
                </a:pathLst>
              </a:custGeom>
              <a:solidFill>
                <a:srgbClr val="E4B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44" name="Freeform 70">
                <a:extLst>
                  <a:ext uri="{FF2B5EF4-FFF2-40B4-BE49-F238E27FC236}">
                    <a16:creationId xmlns:a16="http://schemas.microsoft.com/office/drawing/2014/main" id="{88C0CC73-B085-4636-87B3-88E488B5060F}"/>
                  </a:ext>
                </a:extLst>
              </p:cNvPr>
              <p:cNvSpPr>
                <a:spLocks noEditPoints="1"/>
              </p:cNvSpPr>
              <p:nvPr/>
            </p:nvSpPr>
            <p:spPr bwMode="auto">
              <a:xfrm>
                <a:off x="1534" y="1872"/>
                <a:ext cx="98" cy="124"/>
              </a:xfrm>
              <a:custGeom>
                <a:avLst/>
                <a:gdLst>
                  <a:gd name="T0" fmla="*/ 6 w 66"/>
                  <a:gd name="T1" fmla="*/ 84 h 84"/>
                  <a:gd name="T2" fmla="*/ 3 w 66"/>
                  <a:gd name="T3" fmla="*/ 83 h 84"/>
                  <a:gd name="T4" fmla="*/ 0 w 66"/>
                  <a:gd name="T5" fmla="*/ 78 h 84"/>
                  <a:gd name="T6" fmla="*/ 0 w 66"/>
                  <a:gd name="T7" fmla="*/ 6 h 84"/>
                  <a:gd name="T8" fmla="*/ 3 w 66"/>
                  <a:gd name="T9" fmla="*/ 1 h 84"/>
                  <a:gd name="T10" fmla="*/ 9 w 66"/>
                  <a:gd name="T11" fmla="*/ 1 h 84"/>
                  <a:gd name="T12" fmla="*/ 63 w 66"/>
                  <a:gd name="T13" fmla="*/ 37 h 84"/>
                  <a:gd name="T14" fmla="*/ 66 w 66"/>
                  <a:gd name="T15" fmla="*/ 42 h 84"/>
                  <a:gd name="T16" fmla="*/ 63 w 66"/>
                  <a:gd name="T17" fmla="*/ 47 h 84"/>
                  <a:gd name="T18" fmla="*/ 9 w 66"/>
                  <a:gd name="T19" fmla="*/ 83 h 84"/>
                  <a:gd name="T20" fmla="*/ 6 w 66"/>
                  <a:gd name="T21" fmla="*/ 84 h 84"/>
                  <a:gd name="T22" fmla="*/ 12 w 66"/>
                  <a:gd name="T23" fmla="*/ 17 h 84"/>
                  <a:gd name="T24" fmla="*/ 12 w 66"/>
                  <a:gd name="T25" fmla="*/ 66 h 84"/>
                  <a:gd name="T26" fmla="*/ 49 w 66"/>
                  <a:gd name="T27" fmla="*/ 42 h 84"/>
                  <a:gd name="T28" fmla="*/ 12 w 66"/>
                  <a:gd name="T29"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4">
                    <a:moveTo>
                      <a:pt x="6" y="84"/>
                    </a:moveTo>
                    <a:cubicBezTo>
                      <a:pt x="5" y="84"/>
                      <a:pt x="4" y="83"/>
                      <a:pt x="3" y="83"/>
                    </a:cubicBezTo>
                    <a:cubicBezTo>
                      <a:pt x="1" y="82"/>
                      <a:pt x="0" y="80"/>
                      <a:pt x="0" y="78"/>
                    </a:cubicBezTo>
                    <a:cubicBezTo>
                      <a:pt x="0" y="6"/>
                      <a:pt x="0" y="6"/>
                      <a:pt x="0" y="6"/>
                    </a:cubicBezTo>
                    <a:cubicBezTo>
                      <a:pt x="0" y="4"/>
                      <a:pt x="1" y="2"/>
                      <a:pt x="3" y="1"/>
                    </a:cubicBezTo>
                    <a:cubicBezTo>
                      <a:pt x="5" y="0"/>
                      <a:pt x="7" y="0"/>
                      <a:pt x="9" y="1"/>
                    </a:cubicBezTo>
                    <a:cubicBezTo>
                      <a:pt x="63" y="37"/>
                      <a:pt x="63" y="37"/>
                      <a:pt x="63" y="37"/>
                    </a:cubicBezTo>
                    <a:cubicBezTo>
                      <a:pt x="65" y="38"/>
                      <a:pt x="66" y="40"/>
                      <a:pt x="66" y="42"/>
                    </a:cubicBezTo>
                    <a:cubicBezTo>
                      <a:pt x="66" y="44"/>
                      <a:pt x="65" y="46"/>
                      <a:pt x="63" y="47"/>
                    </a:cubicBezTo>
                    <a:cubicBezTo>
                      <a:pt x="9" y="83"/>
                      <a:pt x="9" y="83"/>
                      <a:pt x="9" y="83"/>
                    </a:cubicBezTo>
                    <a:cubicBezTo>
                      <a:pt x="8" y="83"/>
                      <a:pt x="7" y="84"/>
                      <a:pt x="6" y="84"/>
                    </a:cubicBezTo>
                    <a:close/>
                    <a:moveTo>
                      <a:pt x="12" y="17"/>
                    </a:moveTo>
                    <a:cubicBezTo>
                      <a:pt x="12" y="66"/>
                      <a:pt x="12" y="66"/>
                      <a:pt x="12" y="66"/>
                    </a:cubicBezTo>
                    <a:cubicBezTo>
                      <a:pt x="49" y="42"/>
                      <a:pt x="49" y="42"/>
                      <a:pt x="49" y="42"/>
                    </a:cubicBezTo>
                    <a:lnTo>
                      <a:pt x="12" y="17"/>
                    </a:lnTo>
                    <a:close/>
                  </a:path>
                </a:pathLst>
              </a:custGeom>
              <a:solidFill>
                <a:srgbClr val="BB6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grpSp>
      </p:grpSp>
      <p:grpSp>
        <p:nvGrpSpPr>
          <p:cNvPr id="145" name="Group 144">
            <a:extLst>
              <a:ext uri="{FF2B5EF4-FFF2-40B4-BE49-F238E27FC236}">
                <a16:creationId xmlns:a16="http://schemas.microsoft.com/office/drawing/2014/main" id="{E96AD821-D7A8-4938-9B0A-BBE739F728AB}"/>
              </a:ext>
            </a:extLst>
          </p:cNvPr>
          <p:cNvGrpSpPr/>
          <p:nvPr/>
        </p:nvGrpSpPr>
        <p:grpSpPr>
          <a:xfrm>
            <a:off x="1808533" y="5183034"/>
            <a:ext cx="1281052" cy="1007530"/>
            <a:chOff x="229875" y="3463681"/>
            <a:chExt cx="1994402" cy="1860124"/>
          </a:xfrm>
        </p:grpSpPr>
        <p:sp>
          <p:nvSpPr>
            <p:cNvPr id="146" name="Rectangle: Rounded Corners 145">
              <a:extLst>
                <a:ext uri="{FF2B5EF4-FFF2-40B4-BE49-F238E27FC236}">
                  <a16:creationId xmlns:a16="http://schemas.microsoft.com/office/drawing/2014/main" id="{39CA213D-BAB5-476C-843B-73615BCDFD85}"/>
                </a:ext>
              </a:extLst>
            </p:cNvPr>
            <p:cNvSpPr/>
            <p:nvPr/>
          </p:nvSpPr>
          <p:spPr>
            <a:xfrm>
              <a:off x="229875" y="4755139"/>
              <a:ext cx="1994402" cy="568666"/>
            </a:xfrm>
            <a:prstGeom prst="round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a:ea typeface="+mn-ea"/>
                  <a:cs typeface="+mn-cs"/>
                </a:rPr>
                <a:t>Patient Profiles</a:t>
              </a:r>
            </a:p>
          </p:txBody>
        </p:sp>
        <p:grpSp>
          <p:nvGrpSpPr>
            <p:cNvPr id="147" name="Group 183">
              <a:extLst>
                <a:ext uri="{FF2B5EF4-FFF2-40B4-BE49-F238E27FC236}">
                  <a16:creationId xmlns:a16="http://schemas.microsoft.com/office/drawing/2014/main" id="{CB734CDE-8748-4A95-8666-2921B9BB72DF}"/>
                </a:ext>
              </a:extLst>
            </p:cNvPr>
            <p:cNvGrpSpPr>
              <a:grpSpLocks noChangeAspect="1"/>
            </p:cNvGrpSpPr>
            <p:nvPr/>
          </p:nvGrpSpPr>
          <p:grpSpPr bwMode="auto">
            <a:xfrm>
              <a:off x="635320" y="3463681"/>
              <a:ext cx="1183514" cy="1086277"/>
              <a:chOff x="2402" y="3010"/>
              <a:chExt cx="426" cy="391"/>
            </a:xfrm>
            <a:solidFill>
              <a:srgbClr val="9D239A"/>
            </a:solidFill>
          </p:grpSpPr>
          <p:sp>
            <p:nvSpPr>
              <p:cNvPr id="148" name="Freeform 184">
                <a:extLst>
                  <a:ext uri="{FF2B5EF4-FFF2-40B4-BE49-F238E27FC236}">
                    <a16:creationId xmlns:a16="http://schemas.microsoft.com/office/drawing/2014/main" id="{D7DDF41F-8731-47B4-A16F-14B5F17B92D4}"/>
                  </a:ext>
                </a:extLst>
              </p:cNvPr>
              <p:cNvSpPr>
                <a:spLocks/>
              </p:cNvSpPr>
              <p:nvPr/>
            </p:nvSpPr>
            <p:spPr bwMode="auto">
              <a:xfrm>
                <a:off x="2402" y="3010"/>
                <a:ext cx="426" cy="338"/>
              </a:xfrm>
              <a:custGeom>
                <a:avLst/>
                <a:gdLst>
                  <a:gd name="T0" fmla="*/ 145 w 288"/>
                  <a:gd name="T1" fmla="*/ 228 h 228"/>
                  <a:gd name="T2" fmla="*/ 30 w 288"/>
                  <a:gd name="T3" fmla="*/ 228 h 228"/>
                  <a:gd name="T4" fmla="*/ 0 w 288"/>
                  <a:gd name="T5" fmla="*/ 198 h 228"/>
                  <a:gd name="T6" fmla="*/ 0 w 288"/>
                  <a:gd name="T7" fmla="*/ 30 h 228"/>
                  <a:gd name="T8" fmla="*/ 30 w 288"/>
                  <a:gd name="T9" fmla="*/ 0 h 228"/>
                  <a:gd name="T10" fmla="*/ 258 w 288"/>
                  <a:gd name="T11" fmla="*/ 0 h 228"/>
                  <a:gd name="T12" fmla="*/ 288 w 288"/>
                  <a:gd name="T13" fmla="*/ 30 h 228"/>
                  <a:gd name="T14" fmla="*/ 288 w 288"/>
                  <a:gd name="T15" fmla="*/ 120 h 228"/>
                  <a:gd name="T16" fmla="*/ 282 w 288"/>
                  <a:gd name="T17" fmla="*/ 126 h 228"/>
                  <a:gd name="T18" fmla="*/ 276 w 288"/>
                  <a:gd name="T19" fmla="*/ 120 h 228"/>
                  <a:gd name="T20" fmla="*/ 276 w 288"/>
                  <a:gd name="T21" fmla="*/ 30 h 228"/>
                  <a:gd name="T22" fmla="*/ 258 w 288"/>
                  <a:gd name="T23" fmla="*/ 12 h 228"/>
                  <a:gd name="T24" fmla="*/ 30 w 288"/>
                  <a:gd name="T25" fmla="*/ 12 h 228"/>
                  <a:gd name="T26" fmla="*/ 12 w 288"/>
                  <a:gd name="T27" fmla="*/ 30 h 228"/>
                  <a:gd name="T28" fmla="*/ 12 w 288"/>
                  <a:gd name="T29" fmla="*/ 198 h 228"/>
                  <a:gd name="T30" fmla="*/ 30 w 288"/>
                  <a:gd name="T31" fmla="*/ 216 h 228"/>
                  <a:gd name="T32" fmla="*/ 145 w 288"/>
                  <a:gd name="T33" fmla="*/ 216 h 228"/>
                  <a:gd name="T34" fmla="*/ 151 w 288"/>
                  <a:gd name="T35" fmla="*/ 222 h 228"/>
                  <a:gd name="T36" fmla="*/ 145 w 288"/>
                  <a:gd name="T3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28">
                    <a:moveTo>
                      <a:pt x="145" y="228"/>
                    </a:moveTo>
                    <a:cubicBezTo>
                      <a:pt x="30" y="228"/>
                      <a:pt x="30" y="228"/>
                      <a:pt x="30" y="228"/>
                    </a:cubicBezTo>
                    <a:cubicBezTo>
                      <a:pt x="14" y="228"/>
                      <a:pt x="0" y="214"/>
                      <a:pt x="0" y="198"/>
                    </a:cubicBezTo>
                    <a:cubicBezTo>
                      <a:pt x="0" y="30"/>
                      <a:pt x="0" y="30"/>
                      <a:pt x="0" y="30"/>
                    </a:cubicBezTo>
                    <a:cubicBezTo>
                      <a:pt x="0" y="13"/>
                      <a:pt x="14" y="0"/>
                      <a:pt x="30" y="0"/>
                    </a:cubicBezTo>
                    <a:cubicBezTo>
                      <a:pt x="258" y="0"/>
                      <a:pt x="258" y="0"/>
                      <a:pt x="258" y="0"/>
                    </a:cubicBezTo>
                    <a:cubicBezTo>
                      <a:pt x="275" y="0"/>
                      <a:pt x="288" y="13"/>
                      <a:pt x="288" y="30"/>
                    </a:cubicBezTo>
                    <a:cubicBezTo>
                      <a:pt x="288" y="120"/>
                      <a:pt x="288" y="120"/>
                      <a:pt x="288" y="120"/>
                    </a:cubicBezTo>
                    <a:cubicBezTo>
                      <a:pt x="288" y="124"/>
                      <a:pt x="286" y="126"/>
                      <a:pt x="282" y="126"/>
                    </a:cubicBezTo>
                    <a:cubicBezTo>
                      <a:pt x="279" y="126"/>
                      <a:pt x="276" y="124"/>
                      <a:pt x="276" y="120"/>
                    </a:cubicBezTo>
                    <a:cubicBezTo>
                      <a:pt x="276" y="30"/>
                      <a:pt x="276" y="30"/>
                      <a:pt x="276" y="30"/>
                    </a:cubicBezTo>
                    <a:cubicBezTo>
                      <a:pt x="276" y="20"/>
                      <a:pt x="268" y="12"/>
                      <a:pt x="258" y="12"/>
                    </a:cubicBezTo>
                    <a:cubicBezTo>
                      <a:pt x="30" y="12"/>
                      <a:pt x="30" y="12"/>
                      <a:pt x="30" y="12"/>
                    </a:cubicBezTo>
                    <a:cubicBezTo>
                      <a:pt x="20" y="12"/>
                      <a:pt x="12" y="20"/>
                      <a:pt x="12" y="30"/>
                    </a:cubicBezTo>
                    <a:cubicBezTo>
                      <a:pt x="12" y="198"/>
                      <a:pt x="12" y="198"/>
                      <a:pt x="12" y="198"/>
                    </a:cubicBezTo>
                    <a:cubicBezTo>
                      <a:pt x="12" y="208"/>
                      <a:pt x="20" y="216"/>
                      <a:pt x="30" y="216"/>
                    </a:cubicBezTo>
                    <a:cubicBezTo>
                      <a:pt x="145" y="216"/>
                      <a:pt x="145" y="216"/>
                      <a:pt x="145" y="216"/>
                    </a:cubicBezTo>
                    <a:cubicBezTo>
                      <a:pt x="148" y="216"/>
                      <a:pt x="151" y="219"/>
                      <a:pt x="151" y="222"/>
                    </a:cubicBezTo>
                    <a:cubicBezTo>
                      <a:pt x="151" y="225"/>
                      <a:pt x="148" y="228"/>
                      <a:pt x="145" y="228"/>
                    </a:cubicBezTo>
                    <a:close/>
                  </a:path>
                </a:pathLst>
              </a:custGeom>
              <a:solidFill>
                <a:srgbClr val="9D4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49" name="Freeform 185">
                <a:extLst>
                  <a:ext uri="{FF2B5EF4-FFF2-40B4-BE49-F238E27FC236}">
                    <a16:creationId xmlns:a16="http://schemas.microsoft.com/office/drawing/2014/main" id="{0F064208-A97C-49A4-8E6E-83D155C8CBA4}"/>
                  </a:ext>
                </a:extLst>
              </p:cNvPr>
              <p:cNvSpPr>
                <a:spLocks/>
              </p:cNvSpPr>
              <p:nvPr/>
            </p:nvSpPr>
            <p:spPr bwMode="auto">
              <a:xfrm>
                <a:off x="2402" y="3099"/>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6" y="0"/>
                      <a:pt x="288" y="3"/>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0" name="Oval 186">
                <a:extLst>
                  <a:ext uri="{FF2B5EF4-FFF2-40B4-BE49-F238E27FC236}">
                    <a16:creationId xmlns:a16="http://schemas.microsoft.com/office/drawing/2014/main" id="{4E094111-A6AF-4A12-9583-84165658ACBF}"/>
                  </a:ext>
                </a:extLst>
              </p:cNvPr>
              <p:cNvSpPr>
                <a:spLocks noChangeArrowheads="1"/>
              </p:cNvSpPr>
              <p:nvPr/>
            </p:nvSpPr>
            <p:spPr bwMode="auto">
              <a:xfrm>
                <a:off x="2455" y="3046"/>
                <a:ext cx="36" cy="35"/>
              </a:xfrm>
              <a:prstGeom prst="ellipse">
                <a:avLst/>
              </a:prstGeom>
              <a:solidFill>
                <a:srgbClr val="D7A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1" name="Oval 187">
                <a:extLst>
                  <a:ext uri="{FF2B5EF4-FFF2-40B4-BE49-F238E27FC236}">
                    <a16:creationId xmlns:a16="http://schemas.microsoft.com/office/drawing/2014/main" id="{8D9AE664-465C-4812-9888-3DED10D3815E}"/>
                  </a:ext>
                </a:extLst>
              </p:cNvPr>
              <p:cNvSpPr>
                <a:spLocks noChangeArrowheads="1"/>
              </p:cNvSpPr>
              <p:nvPr/>
            </p:nvSpPr>
            <p:spPr bwMode="auto">
              <a:xfrm>
                <a:off x="2508" y="3046"/>
                <a:ext cx="36" cy="35"/>
              </a:xfrm>
              <a:prstGeom prst="ellipse">
                <a:avLst/>
              </a:prstGeom>
              <a:solidFill>
                <a:srgbClr val="D7A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2" name="Oval 188">
                <a:extLst>
                  <a:ext uri="{FF2B5EF4-FFF2-40B4-BE49-F238E27FC236}">
                    <a16:creationId xmlns:a16="http://schemas.microsoft.com/office/drawing/2014/main" id="{8F934F26-8873-4747-9A17-9FA64A4AE002}"/>
                  </a:ext>
                </a:extLst>
              </p:cNvPr>
              <p:cNvSpPr>
                <a:spLocks noChangeArrowheads="1"/>
              </p:cNvSpPr>
              <p:nvPr/>
            </p:nvSpPr>
            <p:spPr bwMode="auto">
              <a:xfrm>
                <a:off x="2562" y="3046"/>
                <a:ext cx="35" cy="35"/>
              </a:xfrm>
              <a:prstGeom prst="ellipse">
                <a:avLst/>
              </a:prstGeom>
              <a:solidFill>
                <a:srgbClr val="D7A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3" name="Freeform 189">
                <a:extLst>
                  <a:ext uri="{FF2B5EF4-FFF2-40B4-BE49-F238E27FC236}">
                    <a16:creationId xmlns:a16="http://schemas.microsoft.com/office/drawing/2014/main" id="{F71BC14F-8766-43D9-BE27-86D6148542A1}"/>
                  </a:ext>
                </a:extLst>
              </p:cNvPr>
              <p:cNvSpPr>
                <a:spLocks/>
              </p:cNvSpPr>
              <p:nvPr/>
            </p:nvSpPr>
            <p:spPr bwMode="auto">
              <a:xfrm>
                <a:off x="2544" y="3152"/>
                <a:ext cx="195" cy="18"/>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3" y="12"/>
                      <a:pt x="0" y="9"/>
                      <a:pt x="0" y="6"/>
                    </a:cubicBezTo>
                    <a:cubicBezTo>
                      <a:pt x="0" y="3"/>
                      <a:pt x="3" y="0"/>
                      <a:pt x="6" y="0"/>
                    </a:cubicBezTo>
                    <a:cubicBezTo>
                      <a:pt x="126" y="0"/>
                      <a:pt x="126" y="0"/>
                      <a:pt x="126" y="0"/>
                    </a:cubicBezTo>
                    <a:cubicBezTo>
                      <a:pt x="130" y="0"/>
                      <a:pt x="132" y="3"/>
                      <a:pt x="132" y="6"/>
                    </a:cubicBezTo>
                    <a:cubicBezTo>
                      <a:pt x="132" y="9"/>
                      <a:pt x="130"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4" name="Freeform 190">
                <a:extLst>
                  <a:ext uri="{FF2B5EF4-FFF2-40B4-BE49-F238E27FC236}">
                    <a16:creationId xmlns:a16="http://schemas.microsoft.com/office/drawing/2014/main" id="{CCD5DEB2-C4AE-4195-B21E-FCAB142FD5DA}"/>
                  </a:ext>
                </a:extLst>
              </p:cNvPr>
              <p:cNvSpPr>
                <a:spLocks/>
              </p:cNvSpPr>
              <p:nvPr/>
            </p:nvSpPr>
            <p:spPr bwMode="auto">
              <a:xfrm>
                <a:off x="2473" y="3152"/>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3" y="12"/>
                      <a:pt x="0" y="9"/>
                      <a:pt x="0" y="6"/>
                    </a:cubicBezTo>
                    <a:cubicBezTo>
                      <a:pt x="0" y="3"/>
                      <a:pt x="3" y="0"/>
                      <a:pt x="6" y="0"/>
                    </a:cubicBezTo>
                    <a:cubicBezTo>
                      <a:pt x="18" y="0"/>
                      <a:pt x="18" y="0"/>
                      <a:pt x="18" y="0"/>
                    </a:cubicBezTo>
                    <a:cubicBezTo>
                      <a:pt x="22" y="0"/>
                      <a:pt x="24" y="3"/>
                      <a:pt x="24" y="6"/>
                    </a:cubicBezTo>
                    <a:cubicBezTo>
                      <a:pt x="24" y="9"/>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5" name="Freeform 191">
                <a:extLst>
                  <a:ext uri="{FF2B5EF4-FFF2-40B4-BE49-F238E27FC236}">
                    <a16:creationId xmlns:a16="http://schemas.microsoft.com/office/drawing/2014/main" id="{98AED819-7FD3-48B3-B076-58EF1BFE8989}"/>
                  </a:ext>
                </a:extLst>
              </p:cNvPr>
              <p:cNvSpPr>
                <a:spLocks/>
              </p:cNvSpPr>
              <p:nvPr/>
            </p:nvSpPr>
            <p:spPr bwMode="auto">
              <a:xfrm>
                <a:off x="2544" y="3205"/>
                <a:ext cx="89"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9"/>
                      <a:pt x="0" y="6"/>
                    </a:cubicBezTo>
                    <a:cubicBezTo>
                      <a:pt x="0" y="3"/>
                      <a:pt x="3" y="0"/>
                      <a:pt x="6" y="0"/>
                    </a:cubicBezTo>
                    <a:cubicBezTo>
                      <a:pt x="54" y="0"/>
                      <a:pt x="54" y="0"/>
                      <a:pt x="54" y="0"/>
                    </a:cubicBezTo>
                    <a:cubicBezTo>
                      <a:pt x="58" y="0"/>
                      <a:pt x="60" y="3"/>
                      <a:pt x="60" y="6"/>
                    </a:cubicBezTo>
                    <a:cubicBezTo>
                      <a:pt x="60" y="9"/>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6" name="Freeform 192">
                <a:extLst>
                  <a:ext uri="{FF2B5EF4-FFF2-40B4-BE49-F238E27FC236}">
                    <a16:creationId xmlns:a16="http://schemas.microsoft.com/office/drawing/2014/main" id="{CD625F65-52C0-4F9A-94BD-44C648DBF7E8}"/>
                  </a:ext>
                </a:extLst>
              </p:cNvPr>
              <p:cNvSpPr>
                <a:spLocks/>
              </p:cNvSpPr>
              <p:nvPr/>
            </p:nvSpPr>
            <p:spPr bwMode="auto">
              <a:xfrm>
                <a:off x="2473" y="3205"/>
                <a:ext cx="35"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3" y="12"/>
                      <a:pt x="0" y="9"/>
                      <a:pt x="0" y="6"/>
                    </a:cubicBezTo>
                    <a:cubicBezTo>
                      <a:pt x="0" y="3"/>
                      <a:pt x="3" y="0"/>
                      <a:pt x="6" y="0"/>
                    </a:cubicBezTo>
                    <a:cubicBezTo>
                      <a:pt x="18" y="0"/>
                      <a:pt x="18" y="0"/>
                      <a:pt x="18" y="0"/>
                    </a:cubicBezTo>
                    <a:cubicBezTo>
                      <a:pt x="22" y="0"/>
                      <a:pt x="24" y="3"/>
                      <a:pt x="24" y="6"/>
                    </a:cubicBezTo>
                    <a:cubicBezTo>
                      <a:pt x="24" y="9"/>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7" name="Freeform 193">
                <a:extLst>
                  <a:ext uri="{FF2B5EF4-FFF2-40B4-BE49-F238E27FC236}">
                    <a16:creationId xmlns:a16="http://schemas.microsoft.com/office/drawing/2014/main" id="{87A2A7AA-A170-4249-8372-2FBA38877DEE}"/>
                  </a:ext>
                </a:extLst>
              </p:cNvPr>
              <p:cNvSpPr>
                <a:spLocks/>
              </p:cNvSpPr>
              <p:nvPr/>
            </p:nvSpPr>
            <p:spPr bwMode="auto">
              <a:xfrm>
                <a:off x="2544" y="325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9"/>
                      <a:pt x="0" y="6"/>
                    </a:cubicBezTo>
                    <a:cubicBezTo>
                      <a:pt x="0" y="3"/>
                      <a:pt x="3" y="0"/>
                      <a:pt x="6" y="0"/>
                    </a:cubicBezTo>
                    <a:cubicBezTo>
                      <a:pt x="54" y="0"/>
                      <a:pt x="54" y="0"/>
                      <a:pt x="54" y="0"/>
                    </a:cubicBezTo>
                    <a:cubicBezTo>
                      <a:pt x="58" y="0"/>
                      <a:pt x="60" y="3"/>
                      <a:pt x="60" y="6"/>
                    </a:cubicBezTo>
                    <a:cubicBezTo>
                      <a:pt x="60" y="9"/>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8" name="Freeform 194">
                <a:extLst>
                  <a:ext uri="{FF2B5EF4-FFF2-40B4-BE49-F238E27FC236}">
                    <a16:creationId xmlns:a16="http://schemas.microsoft.com/office/drawing/2014/main" id="{C618F238-2AAA-4583-9F9B-C0B224780BE1}"/>
                  </a:ext>
                </a:extLst>
              </p:cNvPr>
              <p:cNvSpPr>
                <a:spLocks/>
              </p:cNvSpPr>
              <p:nvPr/>
            </p:nvSpPr>
            <p:spPr bwMode="auto">
              <a:xfrm>
                <a:off x="2473" y="3259"/>
                <a:ext cx="35" cy="17"/>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3" y="12"/>
                      <a:pt x="0" y="9"/>
                      <a:pt x="0" y="6"/>
                    </a:cubicBezTo>
                    <a:cubicBezTo>
                      <a:pt x="0" y="3"/>
                      <a:pt x="3" y="0"/>
                      <a:pt x="6" y="0"/>
                    </a:cubicBezTo>
                    <a:cubicBezTo>
                      <a:pt x="18" y="0"/>
                      <a:pt x="18" y="0"/>
                      <a:pt x="18" y="0"/>
                    </a:cubicBezTo>
                    <a:cubicBezTo>
                      <a:pt x="22" y="0"/>
                      <a:pt x="24" y="3"/>
                      <a:pt x="24" y="6"/>
                    </a:cubicBezTo>
                    <a:cubicBezTo>
                      <a:pt x="24" y="9"/>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59" name="Freeform 195">
                <a:extLst>
                  <a:ext uri="{FF2B5EF4-FFF2-40B4-BE49-F238E27FC236}">
                    <a16:creationId xmlns:a16="http://schemas.microsoft.com/office/drawing/2014/main" id="{1BD8729A-4909-4A37-B162-877AC51E6A57}"/>
                  </a:ext>
                </a:extLst>
              </p:cNvPr>
              <p:cNvSpPr>
                <a:spLocks noEditPoints="1"/>
              </p:cNvSpPr>
              <p:nvPr/>
            </p:nvSpPr>
            <p:spPr bwMode="auto">
              <a:xfrm>
                <a:off x="2683" y="3207"/>
                <a:ext cx="116" cy="115"/>
              </a:xfrm>
              <a:custGeom>
                <a:avLst/>
                <a:gdLst>
                  <a:gd name="T0" fmla="*/ 39 w 78"/>
                  <a:gd name="T1" fmla="*/ 78 h 78"/>
                  <a:gd name="T2" fmla="*/ 0 w 78"/>
                  <a:gd name="T3" fmla="*/ 39 h 78"/>
                  <a:gd name="T4" fmla="*/ 39 w 78"/>
                  <a:gd name="T5" fmla="*/ 0 h 78"/>
                  <a:gd name="T6" fmla="*/ 78 w 78"/>
                  <a:gd name="T7" fmla="*/ 39 h 78"/>
                  <a:gd name="T8" fmla="*/ 39 w 78"/>
                  <a:gd name="T9" fmla="*/ 78 h 78"/>
                  <a:gd name="T10" fmla="*/ 39 w 78"/>
                  <a:gd name="T11" fmla="*/ 12 h 78"/>
                  <a:gd name="T12" fmla="*/ 12 w 78"/>
                  <a:gd name="T13" fmla="*/ 39 h 78"/>
                  <a:gd name="T14" fmla="*/ 39 w 78"/>
                  <a:gd name="T15" fmla="*/ 66 h 78"/>
                  <a:gd name="T16" fmla="*/ 66 w 78"/>
                  <a:gd name="T17" fmla="*/ 39 h 78"/>
                  <a:gd name="T18" fmla="*/ 39 w 78"/>
                  <a:gd name="T19"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1"/>
                      <a:pt x="0" y="39"/>
                    </a:cubicBezTo>
                    <a:cubicBezTo>
                      <a:pt x="0" y="17"/>
                      <a:pt x="18" y="0"/>
                      <a:pt x="39" y="0"/>
                    </a:cubicBezTo>
                    <a:cubicBezTo>
                      <a:pt x="61" y="0"/>
                      <a:pt x="78" y="17"/>
                      <a:pt x="78" y="39"/>
                    </a:cubicBezTo>
                    <a:cubicBezTo>
                      <a:pt x="78" y="61"/>
                      <a:pt x="61" y="78"/>
                      <a:pt x="39" y="78"/>
                    </a:cubicBezTo>
                    <a:close/>
                    <a:moveTo>
                      <a:pt x="39" y="12"/>
                    </a:moveTo>
                    <a:cubicBezTo>
                      <a:pt x="24" y="12"/>
                      <a:pt x="12" y="24"/>
                      <a:pt x="12" y="39"/>
                    </a:cubicBezTo>
                    <a:cubicBezTo>
                      <a:pt x="12" y="54"/>
                      <a:pt x="24" y="66"/>
                      <a:pt x="39" y="66"/>
                    </a:cubicBezTo>
                    <a:cubicBezTo>
                      <a:pt x="54" y="66"/>
                      <a:pt x="66" y="54"/>
                      <a:pt x="66" y="39"/>
                    </a:cubicBezTo>
                    <a:cubicBezTo>
                      <a:pt x="66" y="24"/>
                      <a:pt x="54" y="12"/>
                      <a:pt x="39" y="1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160" name="Freeform 196">
                <a:extLst>
                  <a:ext uri="{FF2B5EF4-FFF2-40B4-BE49-F238E27FC236}">
                    <a16:creationId xmlns:a16="http://schemas.microsoft.com/office/drawing/2014/main" id="{764BDA87-EC71-44FE-AF0E-F433A1AF12E0}"/>
                  </a:ext>
                </a:extLst>
              </p:cNvPr>
              <p:cNvSpPr>
                <a:spLocks noEditPoints="1"/>
              </p:cNvSpPr>
              <p:nvPr/>
            </p:nvSpPr>
            <p:spPr bwMode="auto">
              <a:xfrm>
                <a:off x="2653" y="3305"/>
                <a:ext cx="175" cy="96"/>
              </a:xfrm>
              <a:custGeom>
                <a:avLst/>
                <a:gdLst>
                  <a:gd name="T0" fmla="*/ 112 w 118"/>
                  <a:gd name="T1" fmla="*/ 65 h 65"/>
                  <a:gd name="T2" fmla="*/ 6 w 118"/>
                  <a:gd name="T3" fmla="*/ 65 h 65"/>
                  <a:gd name="T4" fmla="*/ 0 w 118"/>
                  <a:gd name="T5" fmla="*/ 59 h 65"/>
                  <a:gd name="T6" fmla="*/ 59 w 118"/>
                  <a:gd name="T7" fmla="*/ 0 h 65"/>
                  <a:gd name="T8" fmla="*/ 118 w 118"/>
                  <a:gd name="T9" fmla="*/ 59 h 65"/>
                  <a:gd name="T10" fmla="*/ 112 w 118"/>
                  <a:gd name="T11" fmla="*/ 65 h 65"/>
                  <a:gd name="T12" fmla="*/ 13 w 118"/>
                  <a:gd name="T13" fmla="*/ 53 h 65"/>
                  <a:gd name="T14" fmla="*/ 106 w 118"/>
                  <a:gd name="T15" fmla="*/ 53 h 65"/>
                  <a:gd name="T16" fmla="*/ 59 w 118"/>
                  <a:gd name="T17" fmla="*/ 12 h 65"/>
                  <a:gd name="T18" fmla="*/ 13 w 118"/>
                  <a:gd name="T19"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65">
                    <a:moveTo>
                      <a:pt x="112" y="65"/>
                    </a:moveTo>
                    <a:cubicBezTo>
                      <a:pt x="6" y="65"/>
                      <a:pt x="6" y="65"/>
                      <a:pt x="6" y="65"/>
                    </a:cubicBezTo>
                    <a:cubicBezTo>
                      <a:pt x="3" y="65"/>
                      <a:pt x="0" y="62"/>
                      <a:pt x="0" y="59"/>
                    </a:cubicBezTo>
                    <a:cubicBezTo>
                      <a:pt x="0" y="27"/>
                      <a:pt x="27" y="0"/>
                      <a:pt x="59" y="0"/>
                    </a:cubicBezTo>
                    <a:cubicBezTo>
                      <a:pt x="92" y="0"/>
                      <a:pt x="118" y="27"/>
                      <a:pt x="118" y="59"/>
                    </a:cubicBezTo>
                    <a:cubicBezTo>
                      <a:pt x="118" y="62"/>
                      <a:pt x="116" y="65"/>
                      <a:pt x="112" y="65"/>
                    </a:cubicBezTo>
                    <a:close/>
                    <a:moveTo>
                      <a:pt x="13" y="53"/>
                    </a:moveTo>
                    <a:cubicBezTo>
                      <a:pt x="106" y="53"/>
                      <a:pt x="106" y="53"/>
                      <a:pt x="106" y="53"/>
                    </a:cubicBezTo>
                    <a:cubicBezTo>
                      <a:pt x="103" y="30"/>
                      <a:pt x="83" y="12"/>
                      <a:pt x="59" y="12"/>
                    </a:cubicBezTo>
                    <a:cubicBezTo>
                      <a:pt x="35" y="12"/>
                      <a:pt x="16" y="30"/>
                      <a:pt x="13" y="53"/>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grpSp>
      </p:grpSp>
      <p:sp>
        <p:nvSpPr>
          <p:cNvPr id="166" name="TextBox 165">
            <a:extLst>
              <a:ext uri="{FF2B5EF4-FFF2-40B4-BE49-F238E27FC236}">
                <a16:creationId xmlns:a16="http://schemas.microsoft.com/office/drawing/2014/main" id="{28F1505D-3E3A-4604-8AE3-A3F1AE6FAA3C}"/>
              </a:ext>
            </a:extLst>
          </p:cNvPr>
          <p:cNvSpPr txBox="1"/>
          <p:nvPr/>
        </p:nvSpPr>
        <p:spPr>
          <a:xfrm>
            <a:off x="89497" y="2748946"/>
            <a:ext cx="3000088" cy="305705"/>
          </a:xfrm>
          <a:prstGeom prst="rect">
            <a:avLst/>
          </a:prstGeom>
          <a:solidFill>
            <a:schemeClr val="accent1">
              <a:lumMod val="40000"/>
              <a:lumOff val="60000"/>
            </a:schemeClr>
          </a:solidFill>
          <a:ln w="12700">
            <a:solidFill>
              <a:schemeClr val="accent1">
                <a:lumMod val="40000"/>
                <a:lumOff val="60000"/>
              </a:schemeClr>
            </a:solidFill>
            <a:miter lim="800000"/>
          </a:ln>
        </p:spPr>
        <p:txBody>
          <a:bodyPr wrap="square" lIns="9144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95454"/>
                </a:solidFill>
                <a:effectLst/>
                <a:uLnTx/>
                <a:uFillTx/>
                <a:latin typeface="Trebuchet MS"/>
                <a:ea typeface="+mn-ea"/>
                <a:cs typeface="+mn-cs"/>
              </a:rPr>
              <a:t>Use Cases</a:t>
            </a:r>
          </a:p>
        </p:txBody>
      </p:sp>
      <p:grpSp>
        <p:nvGrpSpPr>
          <p:cNvPr id="8" name="Group 7">
            <a:extLst>
              <a:ext uri="{FF2B5EF4-FFF2-40B4-BE49-F238E27FC236}">
                <a16:creationId xmlns:a16="http://schemas.microsoft.com/office/drawing/2014/main" id="{7AD75584-4711-4466-B97F-E2FE8F37EE90}"/>
              </a:ext>
            </a:extLst>
          </p:cNvPr>
          <p:cNvGrpSpPr/>
          <p:nvPr/>
        </p:nvGrpSpPr>
        <p:grpSpPr>
          <a:xfrm>
            <a:off x="3264166" y="2724999"/>
            <a:ext cx="4431139" cy="3631819"/>
            <a:chOff x="3265854" y="2782148"/>
            <a:chExt cx="11892776" cy="3555329"/>
          </a:xfrm>
        </p:grpSpPr>
        <p:sp>
          <p:nvSpPr>
            <p:cNvPr id="13" name="Rectangle: Single Corner Snipped 12">
              <a:extLst>
                <a:ext uri="{FF2B5EF4-FFF2-40B4-BE49-F238E27FC236}">
                  <a16:creationId xmlns:a16="http://schemas.microsoft.com/office/drawing/2014/main" id="{638DD138-B03B-45DC-8F4D-5A773CEA204E}"/>
                </a:ext>
              </a:extLst>
            </p:cNvPr>
            <p:cNvSpPr/>
            <p:nvPr/>
          </p:nvSpPr>
          <p:spPr>
            <a:xfrm flipH="1">
              <a:off x="3265854" y="2782148"/>
              <a:ext cx="11892776" cy="3555329"/>
            </a:xfrm>
            <a:prstGeom prst="snip1Rect">
              <a:avLst>
                <a:gd name="adj" fmla="val 0"/>
              </a:avLst>
            </a:prstGeom>
            <a:solidFill>
              <a:schemeClr val="bg1"/>
            </a:solidFill>
            <a:ln w="22225">
              <a:solidFill>
                <a:srgbClr val="E4BEE0"/>
              </a:solidFill>
            </a:ln>
          </p:spPr>
          <p:style>
            <a:lnRef idx="0">
              <a:schemeClr val="accent1"/>
            </a:lnRef>
            <a:fillRef idx="1">
              <a:schemeClr val="accent1"/>
            </a:fillRef>
            <a:effectRef idx="0">
              <a:srgbClr val="000000"/>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95454"/>
                </a:solidFill>
                <a:effectLst/>
                <a:uLnTx/>
                <a:uFillTx/>
                <a:latin typeface="Trebuchet M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95454"/>
                </a:solidFill>
                <a:effectLst/>
                <a:uLnTx/>
                <a:uFillTx/>
                <a:latin typeface="Trebuchet MS"/>
                <a:ea typeface="+mn-ea"/>
                <a:cs typeface="+mn-cs"/>
              </a:endParaRPr>
            </a:p>
            <a:p>
              <a:pPr marR="0" lvl="0" algn="l" defTabSz="914400" rtl="0" eaLnBrk="1" fontAlgn="auto" latinLnBrk="0" hangingPunct="1">
                <a:spcBef>
                  <a:spcPts val="0"/>
                </a:spcBef>
                <a:spcAft>
                  <a:spcPts val="0"/>
                </a:spcAft>
                <a:buClrTx/>
                <a:buSzTx/>
                <a:tabLst/>
                <a:defRPr/>
              </a:pPr>
              <a:r>
                <a:rPr lang="en-US" sz="2400" b="1" dirty="0" err="1">
                  <a:solidFill>
                    <a:schemeClr val="tx1"/>
                  </a:solidFill>
                </a:rPr>
                <a:t>CDEx</a:t>
              </a:r>
              <a:r>
                <a:rPr lang="en-US" sz="2400" b="1" dirty="0">
                  <a:solidFill>
                    <a:schemeClr val="tx1"/>
                  </a:solidFill>
                </a:rPr>
                <a:t> (Insights)</a:t>
              </a:r>
            </a:p>
            <a:p>
              <a:pPr marL="342900" indent="-342900">
                <a:buFont typeface="Arial" panose="020B0604020202020204" pitchFamily="34" charset="0"/>
                <a:buChar char="•"/>
                <a:defRPr/>
              </a:pPr>
              <a:r>
                <a:rPr lang="en-US" dirty="0">
                  <a:solidFill>
                    <a:schemeClr val="tx1"/>
                  </a:solidFill>
                </a:rPr>
                <a:t>End User: Clinical</a:t>
              </a:r>
            </a:p>
            <a:p>
              <a:pPr marL="342900" indent="-342900">
                <a:buFont typeface="Arial" panose="020B0604020202020204" pitchFamily="34" charset="0"/>
                <a:buChar char="•"/>
                <a:defRPr/>
              </a:pPr>
              <a:r>
                <a:rPr lang="en-US" dirty="0">
                  <a:solidFill>
                    <a:schemeClr val="tx1"/>
                  </a:solidFill>
                </a:rPr>
                <a:t>Aggregate Interactive Statistical Data Analysis &amp; Visualizations​ </a:t>
              </a:r>
            </a:p>
            <a:p>
              <a:pPr marL="342900" indent="-342900">
                <a:buFont typeface="Arial" panose="020B0604020202020204" pitchFamily="34" charset="0"/>
                <a:buChar char="•"/>
                <a:defRPr/>
              </a:pPr>
              <a:r>
                <a:rPr lang="en-US" b="1" dirty="0">
                  <a:solidFill>
                    <a:srgbClr val="BF6DB7"/>
                  </a:solidFill>
                </a:rPr>
                <a:t>Fully in-house </a:t>
              </a:r>
              <a:r>
                <a:rPr lang="en-US" dirty="0">
                  <a:solidFill>
                    <a:schemeClr val="tx1"/>
                  </a:solidFill>
                </a:rPr>
                <a:t>data visualization </a:t>
              </a:r>
              <a:r>
                <a:rPr lang="en-US" b="1" dirty="0">
                  <a:solidFill>
                    <a:srgbClr val="BF6DB7"/>
                  </a:solidFill>
                </a:rPr>
                <a:t>ecosystem</a:t>
              </a:r>
              <a:r>
                <a:rPr lang="en-US" dirty="0">
                  <a:solidFill>
                    <a:schemeClr val="tx1"/>
                  </a:solidFill>
                </a:rPr>
                <a:t> developed in partnership with Clinical ​</a:t>
              </a:r>
            </a:p>
            <a:p>
              <a:pPr marL="342900" indent="-342900">
                <a:buFont typeface="Arial" panose="020B0604020202020204" pitchFamily="34" charset="0"/>
                <a:buChar char="•"/>
                <a:defRPr/>
              </a:pPr>
              <a:r>
                <a:rPr lang="en-US" b="1" dirty="0">
                  <a:solidFill>
                    <a:schemeClr val="tx1"/>
                  </a:solidFill>
                </a:rPr>
                <a:t>Dynamic</a:t>
              </a:r>
              <a:r>
                <a:rPr lang="en-US" dirty="0">
                  <a:solidFill>
                    <a:schemeClr val="tx1"/>
                  </a:solidFill>
                </a:rPr>
                <a:t>, </a:t>
              </a:r>
              <a:r>
                <a:rPr lang="en-US" b="1" dirty="0">
                  <a:solidFill>
                    <a:schemeClr val="tx1"/>
                  </a:solidFill>
                </a:rPr>
                <a:t>interactive</a:t>
              </a:r>
              <a:r>
                <a:rPr lang="en-US" dirty="0">
                  <a:solidFill>
                    <a:schemeClr val="tx1"/>
                  </a:solidFill>
                </a:rPr>
                <a:t> &amp; </a:t>
              </a:r>
              <a:r>
                <a:rPr lang="en-US" b="1" u="sng" dirty="0">
                  <a:solidFill>
                    <a:schemeClr val="tx1"/>
                  </a:solidFill>
                </a:rPr>
                <a:t>consistent</a:t>
              </a:r>
              <a:r>
                <a:rPr lang="en-US" dirty="0">
                  <a:solidFill>
                    <a:schemeClr val="tx1"/>
                  </a:solidFill>
                </a:rPr>
                <a:t> user experience ​</a:t>
              </a:r>
            </a:p>
          </p:txBody>
        </p:sp>
        <p:sp>
          <p:nvSpPr>
            <p:cNvPr id="167" name="TextBox 166">
              <a:extLst>
                <a:ext uri="{FF2B5EF4-FFF2-40B4-BE49-F238E27FC236}">
                  <a16:creationId xmlns:a16="http://schemas.microsoft.com/office/drawing/2014/main" id="{1E0B6E1D-20E3-4619-8C09-699B2D32A408}"/>
                </a:ext>
              </a:extLst>
            </p:cNvPr>
            <p:cNvSpPr txBox="1"/>
            <p:nvPr/>
          </p:nvSpPr>
          <p:spPr>
            <a:xfrm>
              <a:off x="3277750" y="2782148"/>
              <a:ext cx="11880878" cy="393041"/>
            </a:xfrm>
            <a:prstGeom prst="rect">
              <a:avLst/>
            </a:prstGeom>
            <a:solidFill>
              <a:srgbClr val="E4BEE0"/>
            </a:solidFill>
            <a:ln w="12700">
              <a:solidFill>
                <a:srgbClr val="E4BEE0"/>
              </a:solidFill>
              <a:miter lim="800000"/>
            </a:ln>
          </p:spPr>
          <p:txBody>
            <a:bodyPr wrap="square" lIns="9144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95454"/>
                  </a:solidFill>
                  <a:effectLst/>
                  <a:uLnTx/>
                  <a:uFillTx/>
                  <a:latin typeface="Trebuchet MS"/>
                  <a:ea typeface="+mn-ea"/>
                  <a:cs typeface="+mn-cs"/>
                </a:rPr>
                <a:t>Objective</a:t>
              </a:r>
            </a:p>
          </p:txBody>
        </p:sp>
      </p:grpSp>
      <p:grpSp>
        <p:nvGrpSpPr>
          <p:cNvPr id="4" name="Group 3">
            <a:extLst>
              <a:ext uri="{FF2B5EF4-FFF2-40B4-BE49-F238E27FC236}">
                <a16:creationId xmlns:a16="http://schemas.microsoft.com/office/drawing/2014/main" id="{16777A12-A69E-5A70-967F-AADC8163F9AC}"/>
              </a:ext>
            </a:extLst>
          </p:cNvPr>
          <p:cNvGrpSpPr/>
          <p:nvPr/>
        </p:nvGrpSpPr>
        <p:grpSpPr>
          <a:xfrm>
            <a:off x="7821227" y="2724999"/>
            <a:ext cx="4281276" cy="3555329"/>
            <a:chOff x="3265854" y="2782148"/>
            <a:chExt cx="11892776" cy="3555329"/>
          </a:xfrm>
        </p:grpSpPr>
        <p:sp>
          <p:nvSpPr>
            <p:cNvPr id="6" name="Rectangle: Single Corner Snipped 5">
              <a:extLst>
                <a:ext uri="{FF2B5EF4-FFF2-40B4-BE49-F238E27FC236}">
                  <a16:creationId xmlns:a16="http://schemas.microsoft.com/office/drawing/2014/main" id="{A39DD402-E210-423D-0125-6F79E645B370}"/>
                </a:ext>
              </a:extLst>
            </p:cNvPr>
            <p:cNvSpPr/>
            <p:nvPr/>
          </p:nvSpPr>
          <p:spPr>
            <a:xfrm flipH="1">
              <a:off x="3265854" y="2782148"/>
              <a:ext cx="11892776" cy="3555329"/>
            </a:xfrm>
            <a:prstGeom prst="snip1Rect">
              <a:avLst>
                <a:gd name="adj" fmla="val 0"/>
              </a:avLst>
            </a:prstGeom>
            <a:solidFill>
              <a:schemeClr val="bg1"/>
            </a:solidFill>
            <a:ln w="22225">
              <a:solidFill>
                <a:srgbClr val="CA84C3"/>
              </a:solidFill>
            </a:ln>
          </p:spPr>
          <p:style>
            <a:lnRef idx="0">
              <a:schemeClr val="accent1"/>
            </a:lnRef>
            <a:fillRef idx="1">
              <a:schemeClr val="accent1"/>
            </a:fillRef>
            <a:effectRef idx="0">
              <a:srgbClr val="000000"/>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95454"/>
                </a:solidFill>
                <a:effectLst/>
                <a:uLnTx/>
                <a:uFillTx/>
                <a:latin typeface="Trebuchet M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95454"/>
                </a:solidFill>
                <a:effectLst/>
                <a:uLnTx/>
                <a:uFillTx/>
                <a:latin typeface="Trebuchet MS"/>
                <a:ea typeface="+mn-ea"/>
                <a:cs typeface="+mn-cs"/>
              </a:endParaRPr>
            </a:p>
            <a:p>
              <a:pPr marL="342900" marR="0" lvl="0" indent="-342900" algn="l" defTabSz="914400" rtl="0" eaLnBrk="1" fontAlgn="auto" latinLnBrk="0" hangingPunct="1">
                <a:spcBef>
                  <a:spcPts val="0"/>
                </a:spcBef>
                <a:spcAft>
                  <a:spcPts val="0"/>
                </a:spcAft>
                <a:buClrTx/>
                <a:buSzTx/>
                <a:buFont typeface="Arial" panose="020B0604020202020204" pitchFamily="34" charset="0"/>
                <a:buChar char="•"/>
                <a:tabLst/>
                <a:defRPr/>
              </a:pPr>
              <a:r>
                <a:rPr lang="en-US" sz="1700" b="0" i="0">
                  <a:solidFill>
                    <a:schemeClr val="tx1"/>
                  </a:solidFill>
                  <a:effectLst/>
                </a:rPr>
                <a:t>Enhanced and efficient clinical data analytics​</a:t>
              </a:r>
            </a:p>
            <a:p>
              <a:pPr marL="342900" marR="0" lvl="0" indent="-342900" algn="l" defTabSz="914400" rtl="0" eaLnBrk="1" fontAlgn="auto" latinLnBrk="0" hangingPunct="1">
                <a:spcBef>
                  <a:spcPts val="0"/>
                </a:spcBef>
                <a:spcAft>
                  <a:spcPts val="0"/>
                </a:spcAft>
                <a:buClrTx/>
                <a:buSzTx/>
                <a:buFont typeface="Arial" panose="020B0604020202020204" pitchFamily="34" charset="0"/>
                <a:buChar char="•"/>
                <a:tabLst/>
                <a:defRPr/>
              </a:pPr>
              <a:r>
                <a:rPr lang="en-US" sz="1700" b="0" i="0">
                  <a:solidFill>
                    <a:schemeClr val="tx1"/>
                  </a:solidFill>
                  <a:effectLst/>
                </a:rPr>
                <a:t>New data visualization capabilities built </a:t>
              </a:r>
              <a:r>
                <a:rPr lang="en-US" sz="1700" b="1" i="0">
                  <a:solidFill>
                    <a:schemeClr val="tx1"/>
                  </a:solidFill>
                  <a:effectLst/>
                </a:rPr>
                <a:t>in-house</a:t>
              </a:r>
              <a:r>
                <a:rPr lang="en-US" sz="1700" b="0" i="0">
                  <a:solidFill>
                    <a:schemeClr val="tx1"/>
                  </a:solidFill>
                  <a:effectLst/>
                </a:rPr>
                <a:t> aligned with BMS needs​</a:t>
              </a:r>
            </a:p>
            <a:p>
              <a:pPr marL="342900" indent="-342900">
                <a:buFont typeface="Arial" panose="020B0604020202020204" pitchFamily="34" charset="0"/>
                <a:buChar char="•"/>
                <a:defRPr/>
              </a:pPr>
              <a:r>
                <a:rPr lang="en-US" sz="1700">
                  <a:solidFill>
                    <a:schemeClr val="tx1"/>
                  </a:solidFill>
                </a:rPr>
                <a:t>Enhance Clinical Scientist review by </a:t>
              </a:r>
              <a:r>
                <a:rPr lang="en-US" sz="1700" b="1">
                  <a:solidFill>
                    <a:schemeClr val="tx1"/>
                  </a:solidFill>
                </a:rPr>
                <a:t>reducing </a:t>
              </a:r>
              <a:r>
                <a:rPr lang="en-US" sz="1700" b="1" i="0">
                  <a:solidFill>
                    <a:schemeClr val="tx1"/>
                  </a:solidFill>
                  <a:effectLst/>
                </a:rPr>
                <a:t>time </a:t>
              </a:r>
              <a:r>
                <a:rPr lang="en-US" sz="1700" b="1">
                  <a:solidFill>
                    <a:schemeClr val="tx1"/>
                  </a:solidFill>
                </a:rPr>
                <a:t>to analyze </a:t>
              </a:r>
              <a:r>
                <a:rPr lang="en-US" sz="1700" b="1" i="0">
                  <a:solidFill>
                    <a:schemeClr val="tx1"/>
                  </a:solidFill>
                  <a:effectLst/>
                </a:rPr>
                <a:t>data </a:t>
              </a:r>
              <a:r>
                <a:rPr lang="en-US" sz="1700" b="0" i="0">
                  <a:solidFill>
                    <a:schemeClr val="tx1"/>
                  </a:solidFill>
                  <a:effectLst/>
                </a:rPr>
                <a:t>and create data presentations for data-driven decisions</a:t>
              </a:r>
            </a:p>
            <a:p>
              <a:pPr marL="342900" marR="0" lvl="0" indent="-342900" algn="l" defTabSz="914400" rtl="0" eaLnBrk="1" fontAlgn="auto" latinLnBrk="0" hangingPunct="1">
                <a:spcBef>
                  <a:spcPts val="0"/>
                </a:spcBef>
                <a:spcAft>
                  <a:spcPts val="0"/>
                </a:spcAft>
                <a:buClrTx/>
                <a:buSzTx/>
                <a:buFont typeface="Arial" panose="020B0604020202020204" pitchFamily="34" charset="0"/>
                <a:buChar char="•"/>
                <a:tabLst/>
                <a:defRPr/>
              </a:pPr>
              <a:r>
                <a:rPr lang="en-US" sz="1700" b="0" i="0">
                  <a:solidFill>
                    <a:schemeClr val="tx1"/>
                  </a:solidFill>
                  <a:effectLst/>
                </a:rPr>
                <a:t>Allow for </a:t>
              </a:r>
              <a:r>
                <a:rPr lang="en-US" sz="1700" b="1" i="0">
                  <a:solidFill>
                    <a:schemeClr val="tx1"/>
                  </a:solidFill>
                  <a:effectLst/>
                </a:rPr>
                <a:t>in-stream statistical analysis </a:t>
              </a:r>
              <a:r>
                <a:rPr lang="en-US" sz="1700" b="0" i="0">
                  <a:solidFill>
                    <a:schemeClr val="tx1"/>
                  </a:solidFill>
                  <a:effectLst/>
                </a:rPr>
                <a:t>of ongoing study data providing faster insights​</a:t>
              </a:r>
            </a:p>
          </p:txBody>
        </p:sp>
        <p:sp>
          <p:nvSpPr>
            <p:cNvPr id="10" name="TextBox 9">
              <a:extLst>
                <a:ext uri="{FF2B5EF4-FFF2-40B4-BE49-F238E27FC236}">
                  <a16:creationId xmlns:a16="http://schemas.microsoft.com/office/drawing/2014/main" id="{E372FF68-3EF6-236F-5348-070B0D1517F7}"/>
                </a:ext>
              </a:extLst>
            </p:cNvPr>
            <p:cNvSpPr txBox="1"/>
            <p:nvPr/>
          </p:nvSpPr>
          <p:spPr>
            <a:xfrm>
              <a:off x="3277750" y="2782148"/>
              <a:ext cx="11880878" cy="393041"/>
            </a:xfrm>
            <a:prstGeom prst="rect">
              <a:avLst/>
            </a:prstGeom>
            <a:solidFill>
              <a:srgbClr val="CA84C3"/>
            </a:solidFill>
            <a:ln w="12700">
              <a:solidFill>
                <a:srgbClr val="CA84C3"/>
              </a:solidFill>
              <a:miter lim="800000"/>
            </a:ln>
          </p:spPr>
          <p:txBody>
            <a:bodyPr wrap="square" lIns="9144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95454"/>
                  </a:solidFill>
                  <a:effectLst/>
                  <a:uLnTx/>
                  <a:uFillTx/>
                  <a:latin typeface="Trebuchet MS"/>
                  <a:ea typeface="+mn-ea"/>
                  <a:cs typeface="+mn-cs"/>
                </a:rPr>
                <a:t>Benefits</a:t>
              </a:r>
            </a:p>
          </p:txBody>
        </p:sp>
      </p:grpSp>
      <p:sp>
        <p:nvSpPr>
          <p:cNvPr id="5" name="Rectangle: Rounded Corners 4">
            <a:extLst>
              <a:ext uri="{FF2B5EF4-FFF2-40B4-BE49-F238E27FC236}">
                <a16:creationId xmlns:a16="http://schemas.microsoft.com/office/drawing/2014/main" id="{1A71D4FA-B274-78A2-CC83-D410E89A9B5F}"/>
              </a:ext>
            </a:extLst>
          </p:cNvPr>
          <p:cNvSpPr/>
          <p:nvPr/>
        </p:nvSpPr>
        <p:spPr>
          <a:xfrm>
            <a:off x="137836" y="6007243"/>
            <a:ext cx="1284969" cy="160771"/>
          </a:xfrm>
          <a:prstGeom prst="roundRect">
            <a:avLst/>
          </a:prstGeom>
          <a:solidFill>
            <a:srgbClr val="FFFFFF"/>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a:ea typeface="+mn-ea"/>
                <a:cs typeface="+mn-cs"/>
              </a:rPr>
              <a:t>TLG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a:ea typeface="+mn-ea"/>
                <a:cs typeface="+mn-cs"/>
              </a:rPr>
              <a:t>Automation</a:t>
            </a:r>
          </a:p>
        </p:txBody>
      </p:sp>
      <p:sp>
        <p:nvSpPr>
          <p:cNvPr id="11" name="Freeform 68">
            <a:extLst>
              <a:ext uri="{FF2B5EF4-FFF2-40B4-BE49-F238E27FC236}">
                <a16:creationId xmlns:a16="http://schemas.microsoft.com/office/drawing/2014/main" id="{039B56B5-8152-07E4-AFD0-70E2FBC2A1A4}"/>
              </a:ext>
            </a:extLst>
          </p:cNvPr>
          <p:cNvSpPr>
            <a:spLocks noEditPoints="1"/>
          </p:cNvSpPr>
          <p:nvPr/>
        </p:nvSpPr>
        <p:spPr bwMode="auto">
          <a:xfrm>
            <a:off x="429561" y="5088054"/>
            <a:ext cx="701520" cy="630397"/>
          </a:xfrm>
          <a:custGeom>
            <a:avLst/>
            <a:gdLst>
              <a:gd name="T0" fmla="*/ 126 w 288"/>
              <a:gd name="T1" fmla="*/ 288 h 288"/>
              <a:gd name="T2" fmla="*/ 120 w 288"/>
              <a:gd name="T3" fmla="*/ 247 h 288"/>
              <a:gd name="T4" fmla="*/ 67 w 288"/>
              <a:gd name="T5" fmla="*/ 262 h 288"/>
              <a:gd name="T6" fmla="*/ 25 w 288"/>
              <a:gd name="T7" fmla="*/ 229 h 288"/>
              <a:gd name="T8" fmla="*/ 25 w 288"/>
              <a:gd name="T9" fmla="*/ 220 h 288"/>
              <a:gd name="T10" fmla="*/ 40 w 288"/>
              <a:gd name="T11" fmla="*/ 168 h 288"/>
              <a:gd name="T12" fmla="*/ 0 w 288"/>
              <a:gd name="T13" fmla="*/ 162 h 288"/>
              <a:gd name="T14" fmla="*/ 6 w 288"/>
              <a:gd name="T15" fmla="*/ 120 h 288"/>
              <a:gd name="T16" fmla="*/ 49 w 288"/>
              <a:gd name="T17" fmla="*/ 92 h 288"/>
              <a:gd name="T18" fmla="*/ 23 w 288"/>
              <a:gd name="T19" fmla="*/ 63 h 288"/>
              <a:gd name="T20" fmla="*/ 59 w 288"/>
              <a:gd name="T21" fmla="*/ 25 h 288"/>
              <a:gd name="T22" fmla="*/ 92 w 288"/>
              <a:gd name="T23" fmla="*/ 49 h 288"/>
              <a:gd name="T24" fmla="*/ 120 w 288"/>
              <a:gd name="T25" fmla="*/ 6 h 288"/>
              <a:gd name="T26" fmla="*/ 162 w 288"/>
              <a:gd name="T27" fmla="*/ 0 h 288"/>
              <a:gd name="T28" fmla="*/ 168 w 288"/>
              <a:gd name="T29" fmla="*/ 40 h 288"/>
              <a:gd name="T30" fmla="*/ 220 w 288"/>
              <a:gd name="T31" fmla="*/ 25 h 288"/>
              <a:gd name="T32" fmla="*/ 263 w 288"/>
              <a:gd name="T33" fmla="*/ 59 h 288"/>
              <a:gd name="T34" fmla="*/ 263 w 288"/>
              <a:gd name="T35" fmla="*/ 67 h 288"/>
              <a:gd name="T36" fmla="*/ 248 w 288"/>
              <a:gd name="T37" fmla="*/ 120 h 288"/>
              <a:gd name="T38" fmla="*/ 288 w 288"/>
              <a:gd name="T39" fmla="*/ 126 h 288"/>
              <a:gd name="T40" fmla="*/ 282 w 288"/>
              <a:gd name="T41" fmla="*/ 168 h 288"/>
              <a:gd name="T42" fmla="*/ 238 w 288"/>
              <a:gd name="T43" fmla="*/ 196 h 288"/>
              <a:gd name="T44" fmla="*/ 263 w 288"/>
              <a:gd name="T45" fmla="*/ 229 h 288"/>
              <a:gd name="T46" fmla="*/ 220 w 288"/>
              <a:gd name="T47" fmla="*/ 262 h 288"/>
              <a:gd name="T48" fmla="*/ 168 w 288"/>
              <a:gd name="T49" fmla="*/ 247 h 288"/>
              <a:gd name="T50" fmla="*/ 162 w 288"/>
              <a:gd name="T51" fmla="*/ 288 h 288"/>
              <a:gd name="T52" fmla="*/ 156 w 288"/>
              <a:gd name="T53" fmla="*/ 276 h 288"/>
              <a:gd name="T54" fmla="*/ 160 w 288"/>
              <a:gd name="T55" fmla="*/ 237 h 288"/>
              <a:gd name="T56" fmla="*/ 201 w 288"/>
              <a:gd name="T57" fmla="*/ 226 h 288"/>
              <a:gd name="T58" fmla="*/ 250 w 288"/>
              <a:gd name="T59" fmla="*/ 224 h 288"/>
              <a:gd name="T60" fmla="*/ 226 w 288"/>
              <a:gd name="T61" fmla="*/ 194 h 288"/>
              <a:gd name="T62" fmla="*/ 243 w 288"/>
              <a:gd name="T63" fmla="*/ 156 h 288"/>
              <a:gd name="T64" fmla="*/ 276 w 288"/>
              <a:gd name="T65" fmla="*/ 132 h 288"/>
              <a:gd name="T66" fmla="*/ 237 w 288"/>
              <a:gd name="T67" fmla="*/ 127 h 288"/>
              <a:gd name="T68" fmla="*/ 227 w 288"/>
              <a:gd name="T69" fmla="*/ 86 h 288"/>
              <a:gd name="T70" fmla="*/ 224 w 288"/>
              <a:gd name="T71" fmla="*/ 38 h 288"/>
              <a:gd name="T72" fmla="*/ 194 w 288"/>
              <a:gd name="T73" fmla="*/ 62 h 288"/>
              <a:gd name="T74" fmla="*/ 156 w 288"/>
              <a:gd name="T75" fmla="*/ 45 h 288"/>
              <a:gd name="T76" fmla="*/ 132 w 288"/>
              <a:gd name="T77" fmla="*/ 12 h 288"/>
              <a:gd name="T78" fmla="*/ 127 w 288"/>
              <a:gd name="T79" fmla="*/ 50 h 288"/>
              <a:gd name="T80" fmla="*/ 87 w 288"/>
              <a:gd name="T81" fmla="*/ 61 h 288"/>
              <a:gd name="T82" fmla="*/ 38 w 288"/>
              <a:gd name="T83" fmla="*/ 63 h 288"/>
              <a:gd name="T84" fmla="*/ 62 w 288"/>
              <a:gd name="T85" fmla="*/ 94 h 288"/>
              <a:gd name="T86" fmla="*/ 45 w 288"/>
              <a:gd name="T87" fmla="*/ 132 h 288"/>
              <a:gd name="T88" fmla="*/ 12 w 288"/>
              <a:gd name="T89" fmla="*/ 156 h 288"/>
              <a:gd name="T90" fmla="*/ 51 w 288"/>
              <a:gd name="T91" fmla="*/ 160 h 288"/>
              <a:gd name="T92" fmla="*/ 61 w 288"/>
              <a:gd name="T93" fmla="*/ 201 h 288"/>
              <a:gd name="T94" fmla="*/ 63 w 288"/>
              <a:gd name="T95" fmla="*/ 250 h 288"/>
              <a:gd name="T96" fmla="*/ 94 w 288"/>
              <a:gd name="T97" fmla="*/ 226 h 288"/>
              <a:gd name="T98" fmla="*/ 132 w 288"/>
              <a:gd name="T99"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8" h="288">
                <a:moveTo>
                  <a:pt x="162" y="288"/>
                </a:moveTo>
                <a:cubicBezTo>
                  <a:pt x="126" y="288"/>
                  <a:pt x="126" y="288"/>
                  <a:pt x="126" y="288"/>
                </a:cubicBezTo>
                <a:cubicBezTo>
                  <a:pt x="123" y="288"/>
                  <a:pt x="120" y="285"/>
                  <a:pt x="120" y="282"/>
                </a:cubicBezTo>
                <a:cubicBezTo>
                  <a:pt x="120" y="247"/>
                  <a:pt x="120" y="247"/>
                  <a:pt x="120" y="247"/>
                </a:cubicBezTo>
                <a:cubicBezTo>
                  <a:pt x="110" y="245"/>
                  <a:pt x="100" y="242"/>
                  <a:pt x="92" y="238"/>
                </a:cubicBezTo>
                <a:cubicBezTo>
                  <a:pt x="67" y="262"/>
                  <a:pt x="67" y="262"/>
                  <a:pt x="67" y="262"/>
                </a:cubicBezTo>
                <a:cubicBezTo>
                  <a:pt x="65" y="265"/>
                  <a:pt x="61" y="265"/>
                  <a:pt x="59" y="262"/>
                </a:cubicBezTo>
                <a:cubicBezTo>
                  <a:pt x="25" y="229"/>
                  <a:pt x="25" y="229"/>
                  <a:pt x="25" y="229"/>
                </a:cubicBezTo>
                <a:cubicBezTo>
                  <a:pt x="24" y="227"/>
                  <a:pt x="23" y="226"/>
                  <a:pt x="23" y="224"/>
                </a:cubicBezTo>
                <a:cubicBezTo>
                  <a:pt x="23" y="223"/>
                  <a:pt x="24" y="221"/>
                  <a:pt x="25" y="220"/>
                </a:cubicBezTo>
                <a:cubicBezTo>
                  <a:pt x="49" y="196"/>
                  <a:pt x="49" y="196"/>
                  <a:pt x="49" y="196"/>
                </a:cubicBezTo>
                <a:cubicBezTo>
                  <a:pt x="46" y="188"/>
                  <a:pt x="43" y="177"/>
                  <a:pt x="40" y="168"/>
                </a:cubicBezTo>
                <a:cubicBezTo>
                  <a:pt x="6" y="168"/>
                  <a:pt x="6" y="168"/>
                  <a:pt x="6" y="168"/>
                </a:cubicBezTo>
                <a:cubicBezTo>
                  <a:pt x="3" y="168"/>
                  <a:pt x="0" y="165"/>
                  <a:pt x="0" y="162"/>
                </a:cubicBezTo>
                <a:cubicBezTo>
                  <a:pt x="0" y="126"/>
                  <a:pt x="0" y="126"/>
                  <a:pt x="0" y="126"/>
                </a:cubicBezTo>
                <a:cubicBezTo>
                  <a:pt x="0" y="122"/>
                  <a:pt x="3" y="120"/>
                  <a:pt x="6" y="120"/>
                </a:cubicBezTo>
                <a:cubicBezTo>
                  <a:pt x="40" y="120"/>
                  <a:pt x="40" y="120"/>
                  <a:pt x="40" y="120"/>
                </a:cubicBezTo>
                <a:cubicBezTo>
                  <a:pt x="43" y="110"/>
                  <a:pt x="46" y="100"/>
                  <a:pt x="49" y="92"/>
                </a:cubicBezTo>
                <a:cubicBezTo>
                  <a:pt x="25" y="67"/>
                  <a:pt x="25" y="67"/>
                  <a:pt x="25" y="67"/>
                </a:cubicBezTo>
                <a:cubicBezTo>
                  <a:pt x="24" y="66"/>
                  <a:pt x="23" y="65"/>
                  <a:pt x="23" y="63"/>
                </a:cubicBezTo>
                <a:cubicBezTo>
                  <a:pt x="23" y="61"/>
                  <a:pt x="24" y="60"/>
                  <a:pt x="25" y="59"/>
                </a:cubicBezTo>
                <a:cubicBezTo>
                  <a:pt x="59" y="25"/>
                  <a:pt x="59" y="25"/>
                  <a:pt x="59" y="25"/>
                </a:cubicBezTo>
                <a:cubicBezTo>
                  <a:pt x="61" y="23"/>
                  <a:pt x="65" y="23"/>
                  <a:pt x="67" y="25"/>
                </a:cubicBezTo>
                <a:cubicBezTo>
                  <a:pt x="92" y="49"/>
                  <a:pt x="92" y="49"/>
                  <a:pt x="92" y="49"/>
                </a:cubicBezTo>
                <a:cubicBezTo>
                  <a:pt x="100" y="45"/>
                  <a:pt x="110" y="42"/>
                  <a:pt x="120" y="40"/>
                </a:cubicBezTo>
                <a:cubicBezTo>
                  <a:pt x="120" y="6"/>
                  <a:pt x="120" y="6"/>
                  <a:pt x="120" y="6"/>
                </a:cubicBezTo>
                <a:cubicBezTo>
                  <a:pt x="120" y="2"/>
                  <a:pt x="123" y="0"/>
                  <a:pt x="126" y="0"/>
                </a:cubicBezTo>
                <a:cubicBezTo>
                  <a:pt x="162" y="0"/>
                  <a:pt x="162" y="0"/>
                  <a:pt x="162" y="0"/>
                </a:cubicBezTo>
                <a:cubicBezTo>
                  <a:pt x="165" y="0"/>
                  <a:pt x="168" y="2"/>
                  <a:pt x="168" y="6"/>
                </a:cubicBezTo>
                <a:cubicBezTo>
                  <a:pt x="168" y="40"/>
                  <a:pt x="168" y="40"/>
                  <a:pt x="168" y="40"/>
                </a:cubicBezTo>
                <a:cubicBezTo>
                  <a:pt x="177" y="42"/>
                  <a:pt x="188" y="45"/>
                  <a:pt x="196" y="49"/>
                </a:cubicBezTo>
                <a:cubicBezTo>
                  <a:pt x="220" y="25"/>
                  <a:pt x="220" y="25"/>
                  <a:pt x="220" y="25"/>
                </a:cubicBezTo>
                <a:cubicBezTo>
                  <a:pt x="223" y="23"/>
                  <a:pt x="226" y="23"/>
                  <a:pt x="229" y="25"/>
                </a:cubicBezTo>
                <a:cubicBezTo>
                  <a:pt x="263" y="59"/>
                  <a:pt x="263" y="59"/>
                  <a:pt x="263" y="59"/>
                </a:cubicBezTo>
                <a:cubicBezTo>
                  <a:pt x="264" y="60"/>
                  <a:pt x="264" y="61"/>
                  <a:pt x="264" y="63"/>
                </a:cubicBezTo>
                <a:cubicBezTo>
                  <a:pt x="264" y="65"/>
                  <a:pt x="264" y="66"/>
                  <a:pt x="263" y="67"/>
                </a:cubicBezTo>
                <a:cubicBezTo>
                  <a:pt x="238" y="92"/>
                  <a:pt x="238" y="92"/>
                  <a:pt x="238" y="92"/>
                </a:cubicBezTo>
                <a:cubicBezTo>
                  <a:pt x="242" y="100"/>
                  <a:pt x="245" y="110"/>
                  <a:pt x="248" y="120"/>
                </a:cubicBezTo>
                <a:cubicBezTo>
                  <a:pt x="282" y="120"/>
                  <a:pt x="282" y="120"/>
                  <a:pt x="282" y="120"/>
                </a:cubicBezTo>
                <a:cubicBezTo>
                  <a:pt x="285" y="120"/>
                  <a:pt x="288" y="122"/>
                  <a:pt x="288" y="126"/>
                </a:cubicBezTo>
                <a:cubicBezTo>
                  <a:pt x="288" y="162"/>
                  <a:pt x="288" y="162"/>
                  <a:pt x="288" y="162"/>
                </a:cubicBezTo>
                <a:cubicBezTo>
                  <a:pt x="288" y="165"/>
                  <a:pt x="285" y="168"/>
                  <a:pt x="282" y="168"/>
                </a:cubicBezTo>
                <a:cubicBezTo>
                  <a:pt x="248" y="168"/>
                  <a:pt x="248" y="168"/>
                  <a:pt x="248" y="168"/>
                </a:cubicBezTo>
                <a:cubicBezTo>
                  <a:pt x="245" y="177"/>
                  <a:pt x="242" y="188"/>
                  <a:pt x="238" y="196"/>
                </a:cubicBezTo>
                <a:cubicBezTo>
                  <a:pt x="263" y="220"/>
                  <a:pt x="263" y="220"/>
                  <a:pt x="263" y="220"/>
                </a:cubicBezTo>
                <a:cubicBezTo>
                  <a:pt x="265" y="222"/>
                  <a:pt x="265" y="226"/>
                  <a:pt x="263" y="229"/>
                </a:cubicBezTo>
                <a:cubicBezTo>
                  <a:pt x="229" y="262"/>
                  <a:pt x="229" y="262"/>
                  <a:pt x="229" y="262"/>
                </a:cubicBezTo>
                <a:cubicBezTo>
                  <a:pt x="226" y="265"/>
                  <a:pt x="223" y="265"/>
                  <a:pt x="220" y="262"/>
                </a:cubicBezTo>
                <a:cubicBezTo>
                  <a:pt x="196" y="238"/>
                  <a:pt x="196" y="238"/>
                  <a:pt x="196" y="238"/>
                </a:cubicBezTo>
                <a:cubicBezTo>
                  <a:pt x="188" y="242"/>
                  <a:pt x="177" y="245"/>
                  <a:pt x="168" y="247"/>
                </a:cubicBezTo>
                <a:cubicBezTo>
                  <a:pt x="168" y="282"/>
                  <a:pt x="168" y="282"/>
                  <a:pt x="168" y="282"/>
                </a:cubicBezTo>
                <a:cubicBezTo>
                  <a:pt x="168" y="285"/>
                  <a:pt x="165" y="288"/>
                  <a:pt x="162" y="288"/>
                </a:cubicBezTo>
                <a:close/>
                <a:moveTo>
                  <a:pt x="132" y="276"/>
                </a:moveTo>
                <a:cubicBezTo>
                  <a:pt x="156" y="276"/>
                  <a:pt x="156" y="276"/>
                  <a:pt x="156" y="276"/>
                </a:cubicBezTo>
                <a:cubicBezTo>
                  <a:pt x="156" y="243"/>
                  <a:pt x="156" y="243"/>
                  <a:pt x="156" y="243"/>
                </a:cubicBezTo>
                <a:cubicBezTo>
                  <a:pt x="156" y="240"/>
                  <a:pt x="158" y="238"/>
                  <a:pt x="160" y="237"/>
                </a:cubicBezTo>
                <a:cubicBezTo>
                  <a:pt x="167" y="235"/>
                  <a:pt x="185" y="231"/>
                  <a:pt x="194" y="226"/>
                </a:cubicBezTo>
                <a:cubicBezTo>
                  <a:pt x="196" y="224"/>
                  <a:pt x="199" y="224"/>
                  <a:pt x="201" y="226"/>
                </a:cubicBezTo>
                <a:cubicBezTo>
                  <a:pt x="224" y="250"/>
                  <a:pt x="224" y="250"/>
                  <a:pt x="224" y="250"/>
                </a:cubicBezTo>
                <a:cubicBezTo>
                  <a:pt x="250" y="224"/>
                  <a:pt x="250" y="224"/>
                  <a:pt x="250" y="224"/>
                </a:cubicBezTo>
                <a:cubicBezTo>
                  <a:pt x="227" y="201"/>
                  <a:pt x="227" y="201"/>
                  <a:pt x="227" y="201"/>
                </a:cubicBezTo>
                <a:cubicBezTo>
                  <a:pt x="225" y="199"/>
                  <a:pt x="224" y="196"/>
                  <a:pt x="226" y="194"/>
                </a:cubicBezTo>
                <a:cubicBezTo>
                  <a:pt x="231" y="185"/>
                  <a:pt x="235" y="167"/>
                  <a:pt x="237" y="160"/>
                </a:cubicBezTo>
                <a:cubicBezTo>
                  <a:pt x="238" y="158"/>
                  <a:pt x="240" y="156"/>
                  <a:pt x="243" y="156"/>
                </a:cubicBezTo>
                <a:cubicBezTo>
                  <a:pt x="276" y="156"/>
                  <a:pt x="276" y="156"/>
                  <a:pt x="276" y="156"/>
                </a:cubicBezTo>
                <a:cubicBezTo>
                  <a:pt x="276" y="132"/>
                  <a:pt x="276" y="132"/>
                  <a:pt x="276" y="132"/>
                </a:cubicBezTo>
                <a:cubicBezTo>
                  <a:pt x="243" y="132"/>
                  <a:pt x="243" y="132"/>
                  <a:pt x="243" y="132"/>
                </a:cubicBezTo>
                <a:cubicBezTo>
                  <a:pt x="240" y="132"/>
                  <a:pt x="238" y="130"/>
                  <a:pt x="237" y="127"/>
                </a:cubicBezTo>
                <a:cubicBezTo>
                  <a:pt x="235" y="120"/>
                  <a:pt x="231" y="103"/>
                  <a:pt x="226" y="94"/>
                </a:cubicBezTo>
                <a:cubicBezTo>
                  <a:pt x="224" y="91"/>
                  <a:pt x="225" y="88"/>
                  <a:pt x="227" y="86"/>
                </a:cubicBezTo>
                <a:cubicBezTo>
                  <a:pt x="250" y="63"/>
                  <a:pt x="250" y="63"/>
                  <a:pt x="250" y="63"/>
                </a:cubicBezTo>
                <a:cubicBezTo>
                  <a:pt x="224" y="38"/>
                  <a:pt x="224" y="38"/>
                  <a:pt x="224" y="38"/>
                </a:cubicBezTo>
                <a:cubicBezTo>
                  <a:pt x="201" y="61"/>
                  <a:pt x="201" y="61"/>
                  <a:pt x="201" y="61"/>
                </a:cubicBezTo>
                <a:cubicBezTo>
                  <a:pt x="199" y="63"/>
                  <a:pt x="196" y="63"/>
                  <a:pt x="194" y="62"/>
                </a:cubicBezTo>
                <a:cubicBezTo>
                  <a:pt x="186" y="57"/>
                  <a:pt x="171" y="53"/>
                  <a:pt x="160" y="50"/>
                </a:cubicBezTo>
                <a:cubicBezTo>
                  <a:pt x="158" y="50"/>
                  <a:pt x="156" y="47"/>
                  <a:pt x="156" y="45"/>
                </a:cubicBezTo>
                <a:cubicBezTo>
                  <a:pt x="156" y="12"/>
                  <a:pt x="156" y="12"/>
                  <a:pt x="156" y="12"/>
                </a:cubicBezTo>
                <a:cubicBezTo>
                  <a:pt x="132" y="12"/>
                  <a:pt x="132" y="12"/>
                  <a:pt x="132" y="12"/>
                </a:cubicBezTo>
                <a:cubicBezTo>
                  <a:pt x="132" y="45"/>
                  <a:pt x="132" y="45"/>
                  <a:pt x="132" y="45"/>
                </a:cubicBezTo>
                <a:cubicBezTo>
                  <a:pt x="132" y="47"/>
                  <a:pt x="130" y="50"/>
                  <a:pt x="127" y="50"/>
                </a:cubicBezTo>
                <a:cubicBezTo>
                  <a:pt x="117" y="53"/>
                  <a:pt x="102" y="57"/>
                  <a:pt x="94" y="62"/>
                </a:cubicBezTo>
                <a:cubicBezTo>
                  <a:pt x="92" y="63"/>
                  <a:pt x="89" y="63"/>
                  <a:pt x="87" y="61"/>
                </a:cubicBezTo>
                <a:cubicBezTo>
                  <a:pt x="63" y="38"/>
                  <a:pt x="63" y="38"/>
                  <a:pt x="63" y="38"/>
                </a:cubicBezTo>
                <a:cubicBezTo>
                  <a:pt x="38" y="63"/>
                  <a:pt x="38" y="63"/>
                  <a:pt x="38" y="63"/>
                </a:cubicBezTo>
                <a:cubicBezTo>
                  <a:pt x="61" y="86"/>
                  <a:pt x="61" y="86"/>
                  <a:pt x="61" y="86"/>
                </a:cubicBezTo>
                <a:cubicBezTo>
                  <a:pt x="63" y="88"/>
                  <a:pt x="63" y="91"/>
                  <a:pt x="62" y="94"/>
                </a:cubicBezTo>
                <a:cubicBezTo>
                  <a:pt x="57" y="103"/>
                  <a:pt x="52" y="120"/>
                  <a:pt x="51" y="127"/>
                </a:cubicBezTo>
                <a:cubicBezTo>
                  <a:pt x="50" y="130"/>
                  <a:pt x="48" y="132"/>
                  <a:pt x="45" y="132"/>
                </a:cubicBezTo>
                <a:cubicBezTo>
                  <a:pt x="12" y="132"/>
                  <a:pt x="12" y="132"/>
                  <a:pt x="12" y="132"/>
                </a:cubicBezTo>
                <a:cubicBezTo>
                  <a:pt x="12" y="156"/>
                  <a:pt x="12" y="156"/>
                  <a:pt x="12" y="156"/>
                </a:cubicBezTo>
                <a:cubicBezTo>
                  <a:pt x="45" y="156"/>
                  <a:pt x="45" y="156"/>
                  <a:pt x="45" y="156"/>
                </a:cubicBezTo>
                <a:cubicBezTo>
                  <a:pt x="48" y="156"/>
                  <a:pt x="50" y="158"/>
                  <a:pt x="51" y="160"/>
                </a:cubicBezTo>
                <a:cubicBezTo>
                  <a:pt x="52" y="167"/>
                  <a:pt x="57" y="185"/>
                  <a:pt x="62" y="194"/>
                </a:cubicBezTo>
                <a:cubicBezTo>
                  <a:pt x="63" y="196"/>
                  <a:pt x="63" y="199"/>
                  <a:pt x="61" y="201"/>
                </a:cubicBezTo>
                <a:cubicBezTo>
                  <a:pt x="38" y="224"/>
                  <a:pt x="38" y="224"/>
                  <a:pt x="38" y="224"/>
                </a:cubicBezTo>
                <a:cubicBezTo>
                  <a:pt x="63" y="250"/>
                  <a:pt x="63" y="250"/>
                  <a:pt x="63" y="250"/>
                </a:cubicBezTo>
                <a:cubicBezTo>
                  <a:pt x="87" y="226"/>
                  <a:pt x="87" y="226"/>
                  <a:pt x="87" y="226"/>
                </a:cubicBezTo>
                <a:cubicBezTo>
                  <a:pt x="88" y="224"/>
                  <a:pt x="92" y="224"/>
                  <a:pt x="94" y="226"/>
                </a:cubicBezTo>
                <a:cubicBezTo>
                  <a:pt x="103" y="231"/>
                  <a:pt x="121" y="235"/>
                  <a:pt x="127" y="237"/>
                </a:cubicBezTo>
                <a:cubicBezTo>
                  <a:pt x="130" y="238"/>
                  <a:pt x="132" y="240"/>
                  <a:pt x="132" y="243"/>
                </a:cubicBezTo>
                <a:lnTo>
                  <a:pt x="132" y="276"/>
                </a:lnTo>
                <a:close/>
              </a:path>
            </a:pathLst>
          </a:custGeom>
          <a:solidFill>
            <a:srgbClr val="9D23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298" name="Freeform 70">
            <a:extLst>
              <a:ext uri="{FF2B5EF4-FFF2-40B4-BE49-F238E27FC236}">
                <a16:creationId xmlns:a16="http://schemas.microsoft.com/office/drawing/2014/main" id="{EDC51C31-22C5-8234-426A-8E53C0C9DD4B}"/>
              </a:ext>
            </a:extLst>
          </p:cNvPr>
          <p:cNvSpPr>
            <a:spLocks noEditPoints="1"/>
          </p:cNvSpPr>
          <p:nvPr/>
        </p:nvSpPr>
        <p:spPr bwMode="auto">
          <a:xfrm>
            <a:off x="731827" y="5311506"/>
            <a:ext cx="161005" cy="183496"/>
          </a:xfrm>
          <a:custGeom>
            <a:avLst/>
            <a:gdLst>
              <a:gd name="T0" fmla="*/ 6 w 66"/>
              <a:gd name="T1" fmla="*/ 84 h 84"/>
              <a:gd name="T2" fmla="*/ 3 w 66"/>
              <a:gd name="T3" fmla="*/ 83 h 84"/>
              <a:gd name="T4" fmla="*/ 0 w 66"/>
              <a:gd name="T5" fmla="*/ 78 h 84"/>
              <a:gd name="T6" fmla="*/ 0 w 66"/>
              <a:gd name="T7" fmla="*/ 6 h 84"/>
              <a:gd name="T8" fmla="*/ 3 w 66"/>
              <a:gd name="T9" fmla="*/ 1 h 84"/>
              <a:gd name="T10" fmla="*/ 9 w 66"/>
              <a:gd name="T11" fmla="*/ 1 h 84"/>
              <a:gd name="T12" fmla="*/ 63 w 66"/>
              <a:gd name="T13" fmla="*/ 37 h 84"/>
              <a:gd name="T14" fmla="*/ 66 w 66"/>
              <a:gd name="T15" fmla="*/ 42 h 84"/>
              <a:gd name="T16" fmla="*/ 63 w 66"/>
              <a:gd name="T17" fmla="*/ 47 h 84"/>
              <a:gd name="T18" fmla="*/ 9 w 66"/>
              <a:gd name="T19" fmla="*/ 83 h 84"/>
              <a:gd name="T20" fmla="*/ 6 w 66"/>
              <a:gd name="T21" fmla="*/ 84 h 84"/>
              <a:gd name="T22" fmla="*/ 12 w 66"/>
              <a:gd name="T23" fmla="*/ 17 h 84"/>
              <a:gd name="T24" fmla="*/ 12 w 66"/>
              <a:gd name="T25" fmla="*/ 66 h 84"/>
              <a:gd name="T26" fmla="*/ 49 w 66"/>
              <a:gd name="T27" fmla="*/ 42 h 84"/>
              <a:gd name="T28" fmla="*/ 12 w 66"/>
              <a:gd name="T29"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4">
                <a:moveTo>
                  <a:pt x="6" y="84"/>
                </a:moveTo>
                <a:cubicBezTo>
                  <a:pt x="5" y="84"/>
                  <a:pt x="4" y="83"/>
                  <a:pt x="3" y="83"/>
                </a:cubicBezTo>
                <a:cubicBezTo>
                  <a:pt x="1" y="82"/>
                  <a:pt x="0" y="80"/>
                  <a:pt x="0" y="78"/>
                </a:cubicBezTo>
                <a:cubicBezTo>
                  <a:pt x="0" y="6"/>
                  <a:pt x="0" y="6"/>
                  <a:pt x="0" y="6"/>
                </a:cubicBezTo>
                <a:cubicBezTo>
                  <a:pt x="0" y="4"/>
                  <a:pt x="1" y="2"/>
                  <a:pt x="3" y="1"/>
                </a:cubicBezTo>
                <a:cubicBezTo>
                  <a:pt x="5" y="0"/>
                  <a:pt x="7" y="0"/>
                  <a:pt x="9" y="1"/>
                </a:cubicBezTo>
                <a:cubicBezTo>
                  <a:pt x="63" y="37"/>
                  <a:pt x="63" y="37"/>
                  <a:pt x="63" y="37"/>
                </a:cubicBezTo>
                <a:cubicBezTo>
                  <a:pt x="65" y="38"/>
                  <a:pt x="66" y="40"/>
                  <a:pt x="66" y="42"/>
                </a:cubicBezTo>
                <a:cubicBezTo>
                  <a:pt x="66" y="44"/>
                  <a:pt x="65" y="46"/>
                  <a:pt x="63" y="47"/>
                </a:cubicBezTo>
                <a:cubicBezTo>
                  <a:pt x="9" y="83"/>
                  <a:pt x="9" y="83"/>
                  <a:pt x="9" y="83"/>
                </a:cubicBezTo>
                <a:cubicBezTo>
                  <a:pt x="8" y="83"/>
                  <a:pt x="7" y="84"/>
                  <a:pt x="6" y="84"/>
                </a:cubicBezTo>
                <a:close/>
                <a:moveTo>
                  <a:pt x="12" y="17"/>
                </a:moveTo>
                <a:cubicBezTo>
                  <a:pt x="12" y="66"/>
                  <a:pt x="12" y="66"/>
                  <a:pt x="12" y="66"/>
                </a:cubicBezTo>
                <a:cubicBezTo>
                  <a:pt x="49" y="42"/>
                  <a:pt x="49" y="42"/>
                  <a:pt x="49" y="42"/>
                </a:cubicBezTo>
                <a:lnTo>
                  <a:pt x="12" y="17"/>
                </a:lnTo>
                <a:close/>
              </a:path>
            </a:pathLst>
          </a:custGeom>
          <a:solidFill>
            <a:srgbClr val="BB6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299" name="Freeform 69">
            <a:extLst>
              <a:ext uri="{FF2B5EF4-FFF2-40B4-BE49-F238E27FC236}">
                <a16:creationId xmlns:a16="http://schemas.microsoft.com/office/drawing/2014/main" id="{15779470-A820-DD5E-5664-6E0F35889E6B}"/>
              </a:ext>
            </a:extLst>
          </p:cNvPr>
          <p:cNvSpPr>
            <a:spLocks noEditPoints="1"/>
          </p:cNvSpPr>
          <p:nvPr/>
        </p:nvSpPr>
        <p:spPr bwMode="auto">
          <a:xfrm>
            <a:off x="590567" y="5242912"/>
            <a:ext cx="379511" cy="340355"/>
          </a:xfrm>
          <a:custGeom>
            <a:avLst/>
            <a:gdLst>
              <a:gd name="T0" fmla="*/ 78 w 156"/>
              <a:gd name="T1" fmla="*/ 156 h 156"/>
              <a:gd name="T2" fmla="*/ 0 w 156"/>
              <a:gd name="T3" fmla="*/ 78 h 156"/>
              <a:gd name="T4" fmla="*/ 78 w 156"/>
              <a:gd name="T5" fmla="*/ 0 h 156"/>
              <a:gd name="T6" fmla="*/ 156 w 156"/>
              <a:gd name="T7" fmla="*/ 78 h 156"/>
              <a:gd name="T8" fmla="*/ 78 w 156"/>
              <a:gd name="T9" fmla="*/ 156 h 156"/>
              <a:gd name="T10" fmla="*/ 78 w 156"/>
              <a:gd name="T11" fmla="*/ 12 h 156"/>
              <a:gd name="T12" fmla="*/ 12 w 156"/>
              <a:gd name="T13" fmla="*/ 78 h 156"/>
              <a:gd name="T14" fmla="*/ 78 w 156"/>
              <a:gd name="T15" fmla="*/ 144 h 156"/>
              <a:gd name="T16" fmla="*/ 144 w 156"/>
              <a:gd name="T17" fmla="*/ 78 h 156"/>
              <a:gd name="T18" fmla="*/ 78 w 156"/>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6">
                <a:moveTo>
                  <a:pt x="78" y="156"/>
                </a:moveTo>
                <a:cubicBezTo>
                  <a:pt x="35" y="156"/>
                  <a:pt x="0" y="121"/>
                  <a:pt x="0" y="78"/>
                </a:cubicBezTo>
                <a:cubicBezTo>
                  <a:pt x="0" y="35"/>
                  <a:pt x="35" y="0"/>
                  <a:pt x="78" y="0"/>
                </a:cubicBezTo>
                <a:cubicBezTo>
                  <a:pt x="121" y="0"/>
                  <a:pt x="156" y="35"/>
                  <a:pt x="156" y="78"/>
                </a:cubicBezTo>
                <a:cubicBezTo>
                  <a:pt x="156" y="121"/>
                  <a:pt x="121" y="156"/>
                  <a:pt x="78" y="156"/>
                </a:cubicBezTo>
                <a:close/>
                <a:moveTo>
                  <a:pt x="78" y="12"/>
                </a:moveTo>
                <a:cubicBezTo>
                  <a:pt x="41" y="12"/>
                  <a:pt x="12" y="41"/>
                  <a:pt x="12" y="78"/>
                </a:cubicBezTo>
                <a:cubicBezTo>
                  <a:pt x="12" y="114"/>
                  <a:pt x="41" y="144"/>
                  <a:pt x="78" y="144"/>
                </a:cubicBezTo>
                <a:cubicBezTo>
                  <a:pt x="114" y="144"/>
                  <a:pt x="144" y="114"/>
                  <a:pt x="144" y="78"/>
                </a:cubicBezTo>
                <a:cubicBezTo>
                  <a:pt x="144" y="41"/>
                  <a:pt x="114" y="12"/>
                  <a:pt x="78" y="12"/>
                </a:cubicBezTo>
                <a:close/>
              </a:path>
            </a:pathLst>
          </a:custGeom>
          <a:solidFill>
            <a:srgbClr val="E4B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07" name="Rectangle: Rounded Corners 306">
            <a:extLst>
              <a:ext uri="{FF2B5EF4-FFF2-40B4-BE49-F238E27FC236}">
                <a16:creationId xmlns:a16="http://schemas.microsoft.com/office/drawing/2014/main" id="{BC9DB1BD-E581-EE8B-23C3-D04038411232}"/>
              </a:ext>
            </a:extLst>
          </p:cNvPr>
          <p:cNvSpPr/>
          <p:nvPr/>
        </p:nvSpPr>
        <p:spPr>
          <a:xfrm>
            <a:off x="1802201" y="4186875"/>
            <a:ext cx="1507656" cy="435747"/>
          </a:xfrm>
          <a:prstGeom prst="roundRect">
            <a:avLst/>
          </a:prstGeom>
          <a:noFill/>
          <a:ln>
            <a:noFill/>
          </a:ln>
        </p:spPr>
        <p:style>
          <a:lnRef idx="0">
            <a:schemeClr val="accent1"/>
          </a:lnRef>
          <a:fillRef idx="1">
            <a:schemeClr val="accent1"/>
          </a:fillRef>
          <a:effectRef idx="0">
            <a:srgbClr val="000000"/>
          </a:effectRef>
          <a:fontRef idx="minor">
            <a:schemeClr val="lt1"/>
          </a:fontRef>
        </p:style>
        <p:txBody>
          <a:bodyPr lIns="91440" tIns="45720" rIns="91440" bIns="45720" rtlCol="0" anchor="ctr"/>
          <a:lstStyle/>
          <a:p>
            <a:pPr algn="ctr">
              <a:defRPr/>
            </a:pPr>
            <a:r>
              <a:rPr lang="en-US" sz="1200" b="1">
                <a:solidFill>
                  <a:srgbClr val="595454"/>
                </a:solidFill>
                <a:latin typeface="Trebuchet MS"/>
              </a:rPr>
              <a:t>Clinical Data Workbench</a:t>
            </a:r>
            <a:endParaRPr lang="en-US">
              <a:solidFill>
                <a:srgbClr val="FFFFFF"/>
              </a:solidFill>
              <a:latin typeface="Trebuchet MS"/>
            </a:endParaRPr>
          </a:p>
          <a:p>
            <a:pPr algn="ctr">
              <a:defRPr/>
            </a:pPr>
            <a:r>
              <a:rPr lang="en-US" sz="1200" b="1">
                <a:solidFill>
                  <a:srgbClr val="595454"/>
                </a:solidFill>
                <a:latin typeface="Trebuchet MS"/>
              </a:rPr>
              <a:t>(CDW)</a:t>
            </a:r>
            <a:endParaRPr lang="en-US"/>
          </a:p>
        </p:txBody>
      </p:sp>
      <p:sp>
        <p:nvSpPr>
          <p:cNvPr id="308" name="Freeform 35">
            <a:extLst>
              <a:ext uri="{FF2B5EF4-FFF2-40B4-BE49-F238E27FC236}">
                <a16:creationId xmlns:a16="http://schemas.microsoft.com/office/drawing/2014/main" id="{EE89AD41-4605-4895-7A66-A562BAB9F517}"/>
              </a:ext>
            </a:extLst>
          </p:cNvPr>
          <p:cNvSpPr>
            <a:spLocks/>
          </p:cNvSpPr>
          <p:nvPr/>
        </p:nvSpPr>
        <p:spPr bwMode="auto">
          <a:xfrm>
            <a:off x="2398163" y="3454949"/>
            <a:ext cx="369173" cy="27458"/>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3" y="12"/>
                  <a:pt x="0" y="9"/>
                  <a:pt x="0" y="6"/>
                </a:cubicBezTo>
                <a:cubicBezTo>
                  <a:pt x="0" y="3"/>
                  <a:pt x="3" y="0"/>
                  <a:pt x="6" y="0"/>
                </a:cubicBezTo>
                <a:cubicBezTo>
                  <a:pt x="126" y="0"/>
                  <a:pt x="126" y="0"/>
                  <a:pt x="126" y="0"/>
                </a:cubicBezTo>
                <a:cubicBezTo>
                  <a:pt x="130" y="0"/>
                  <a:pt x="132" y="3"/>
                  <a:pt x="132" y="6"/>
                </a:cubicBezTo>
                <a:cubicBezTo>
                  <a:pt x="132" y="9"/>
                  <a:pt x="130" y="12"/>
                  <a:pt x="126"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09" name="Freeform 32">
            <a:extLst>
              <a:ext uri="{FF2B5EF4-FFF2-40B4-BE49-F238E27FC236}">
                <a16:creationId xmlns:a16="http://schemas.microsoft.com/office/drawing/2014/main" id="{D59D564B-EE6B-7DE3-7FD8-18701B09BB1C}"/>
              </a:ext>
            </a:extLst>
          </p:cNvPr>
          <p:cNvSpPr>
            <a:spLocks noEditPoints="1"/>
          </p:cNvSpPr>
          <p:nvPr/>
        </p:nvSpPr>
        <p:spPr bwMode="auto">
          <a:xfrm>
            <a:off x="2556470" y="3733938"/>
            <a:ext cx="309379" cy="250920"/>
          </a:xfrm>
          <a:custGeom>
            <a:avLst/>
            <a:gdLst>
              <a:gd name="T0" fmla="*/ 51 w 103"/>
              <a:gd name="T1" fmla="*/ 103 h 103"/>
              <a:gd name="T2" fmla="*/ 0 w 103"/>
              <a:gd name="T3" fmla="*/ 52 h 103"/>
              <a:gd name="T4" fmla="*/ 51 w 103"/>
              <a:gd name="T5" fmla="*/ 0 h 103"/>
              <a:gd name="T6" fmla="*/ 103 w 103"/>
              <a:gd name="T7" fmla="*/ 52 h 103"/>
              <a:gd name="T8" fmla="*/ 51 w 103"/>
              <a:gd name="T9" fmla="*/ 103 h 103"/>
              <a:gd name="T10" fmla="*/ 51 w 103"/>
              <a:gd name="T11" fmla="*/ 12 h 103"/>
              <a:gd name="T12" fmla="*/ 12 w 103"/>
              <a:gd name="T13" fmla="*/ 52 h 103"/>
              <a:gd name="T14" fmla="*/ 51 w 103"/>
              <a:gd name="T15" fmla="*/ 91 h 103"/>
              <a:gd name="T16" fmla="*/ 91 w 103"/>
              <a:gd name="T17" fmla="*/ 52 h 103"/>
              <a:gd name="T18" fmla="*/ 51 w 103"/>
              <a:gd name="T19"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3">
                <a:moveTo>
                  <a:pt x="51" y="103"/>
                </a:moveTo>
                <a:cubicBezTo>
                  <a:pt x="23" y="103"/>
                  <a:pt x="0" y="80"/>
                  <a:pt x="0" y="52"/>
                </a:cubicBezTo>
                <a:cubicBezTo>
                  <a:pt x="0" y="23"/>
                  <a:pt x="23" y="0"/>
                  <a:pt x="51" y="0"/>
                </a:cubicBezTo>
                <a:cubicBezTo>
                  <a:pt x="80" y="0"/>
                  <a:pt x="103" y="23"/>
                  <a:pt x="103" y="52"/>
                </a:cubicBezTo>
                <a:cubicBezTo>
                  <a:pt x="103" y="80"/>
                  <a:pt x="80" y="103"/>
                  <a:pt x="51" y="103"/>
                </a:cubicBezTo>
                <a:close/>
                <a:moveTo>
                  <a:pt x="51" y="12"/>
                </a:moveTo>
                <a:cubicBezTo>
                  <a:pt x="30" y="12"/>
                  <a:pt x="12" y="30"/>
                  <a:pt x="12" y="52"/>
                </a:cubicBezTo>
                <a:cubicBezTo>
                  <a:pt x="12" y="74"/>
                  <a:pt x="30" y="91"/>
                  <a:pt x="51" y="91"/>
                </a:cubicBezTo>
                <a:cubicBezTo>
                  <a:pt x="73" y="91"/>
                  <a:pt x="91" y="74"/>
                  <a:pt x="91" y="52"/>
                </a:cubicBezTo>
                <a:cubicBezTo>
                  <a:pt x="91" y="30"/>
                  <a:pt x="73" y="12"/>
                  <a:pt x="51" y="12"/>
                </a:cubicBezTo>
                <a:close/>
              </a:path>
            </a:pathLst>
          </a:custGeom>
          <a:solidFill>
            <a:srgbClr val="9D4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0" name="Freeform 33">
            <a:extLst>
              <a:ext uri="{FF2B5EF4-FFF2-40B4-BE49-F238E27FC236}">
                <a16:creationId xmlns:a16="http://schemas.microsoft.com/office/drawing/2014/main" id="{CAEFB49C-1597-AB0A-1739-C9BDDE08F900}"/>
              </a:ext>
            </a:extLst>
          </p:cNvPr>
          <p:cNvSpPr>
            <a:spLocks/>
          </p:cNvSpPr>
          <p:nvPr/>
        </p:nvSpPr>
        <p:spPr bwMode="auto">
          <a:xfrm>
            <a:off x="2788504" y="3920898"/>
            <a:ext cx="164867" cy="134480"/>
          </a:xfrm>
          <a:custGeom>
            <a:avLst/>
            <a:gdLst>
              <a:gd name="T0" fmla="*/ 49 w 55"/>
              <a:gd name="T1" fmla="*/ 55 h 55"/>
              <a:gd name="T2" fmla="*/ 45 w 55"/>
              <a:gd name="T3" fmla="*/ 53 h 55"/>
              <a:gd name="T4" fmla="*/ 3 w 55"/>
              <a:gd name="T5" fmla="*/ 11 h 55"/>
              <a:gd name="T6" fmla="*/ 3 w 55"/>
              <a:gd name="T7" fmla="*/ 3 h 55"/>
              <a:gd name="T8" fmla="*/ 11 w 55"/>
              <a:gd name="T9" fmla="*/ 3 h 55"/>
              <a:gd name="T10" fmla="*/ 53 w 55"/>
              <a:gd name="T11" fmla="*/ 45 h 55"/>
              <a:gd name="T12" fmla="*/ 53 w 55"/>
              <a:gd name="T13" fmla="*/ 53 h 55"/>
              <a:gd name="T14" fmla="*/ 49 w 5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5">
                <a:moveTo>
                  <a:pt x="49" y="55"/>
                </a:moveTo>
                <a:cubicBezTo>
                  <a:pt x="47" y="55"/>
                  <a:pt x="46" y="54"/>
                  <a:pt x="45" y="53"/>
                </a:cubicBezTo>
                <a:cubicBezTo>
                  <a:pt x="3" y="11"/>
                  <a:pt x="3" y="11"/>
                  <a:pt x="3" y="11"/>
                </a:cubicBezTo>
                <a:cubicBezTo>
                  <a:pt x="0" y="9"/>
                  <a:pt x="0" y="5"/>
                  <a:pt x="3" y="3"/>
                </a:cubicBezTo>
                <a:cubicBezTo>
                  <a:pt x="5" y="0"/>
                  <a:pt x="9" y="0"/>
                  <a:pt x="11" y="3"/>
                </a:cubicBezTo>
                <a:cubicBezTo>
                  <a:pt x="53" y="45"/>
                  <a:pt x="53" y="45"/>
                  <a:pt x="53" y="45"/>
                </a:cubicBezTo>
                <a:cubicBezTo>
                  <a:pt x="55" y="47"/>
                  <a:pt x="55" y="51"/>
                  <a:pt x="53" y="53"/>
                </a:cubicBezTo>
                <a:cubicBezTo>
                  <a:pt x="52" y="54"/>
                  <a:pt x="50" y="55"/>
                  <a:pt x="49" y="55"/>
                </a:cubicBezTo>
                <a:close/>
              </a:path>
            </a:pathLst>
          </a:custGeom>
          <a:solidFill>
            <a:srgbClr val="9D23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1" name="Freeform 34">
            <a:extLst>
              <a:ext uri="{FF2B5EF4-FFF2-40B4-BE49-F238E27FC236}">
                <a16:creationId xmlns:a16="http://schemas.microsoft.com/office/drawing/2014/main" id="{966A905B-0351-3DB4-BD3B-F3A9D6406BC3}"/>
              </a:ext>
            </a:extLst>
          </p:cNvPr>
          <p:cNvSpPr>
            <a:spLocks noEditPoints="1"/>
          </p:cNvSpPr>
          <p:nvPr/>
        </p:nvSpPr>
        <p:spPr bwMode="auto">
          <a:xfrm>
            <a:off x="2118861" y="3355098"/>
            <a:ext cx="795838" cy="232880"/>
          </a:xfrm>
          <a:custGeom>
            <a:avLst/>
            <a:gdLst>
              <a:gd name="T0" fmla="*/ 246 w 264"/>
              <a:gd name="T1" fmla="*/ 96 h 96"/>
              <a:gd name="T2" fmla="*/ 18 w 264"/>
              <a:gd name="T3" fmla="*/ 96 h 96"/>
              <a:gd name="T4" fmla="*/ 0 w 264"/>
              <a:gd name="T5" fmla="*/ 78 h 96"/>
              <a:gd name="T6" fmla="*/ 0 w 264"/>
              <a:gd name="T7" fmla="*/ 18 h 96"/>
              <a:gd name="T8" fmla="*/ 18 w 264"/>
              <a:gd name="T9" fmla="*/ 0 h 96"/>
              <a:gd name="T10" fmla="*/ 246 w 264"/>
              <a:gd name="T11" fmla="*/ 0 h 96"/>
              <a:gd name="T12" fmla="*/ 264 w 264"/>
              <a:gd name="T13" fmla="*/ 18 h 96"/>
              <a:gd name="T14" fmla="*/ 264 w 264"/>
              <a:gd name="T15" fmla="*/ 78 h 96"/>
              <a:gd name="T16" fmla="*/ 246 w 264"/>
              <a:gd name="T17" fmla="*/ 96 h 96"/>
              <a:gd name="T18" fmla="*/ 18 w 264"/>
              <a:gd name="T19" fmla="*/ 12 h 96"/>
              <a:gd name="T20" fmla="*/ 12 w 264"/>
              <a:gd name="T21" fmla="*/ 18 h 96"/>
              <a:gd name="T22" fmla="*/ 12 w 264"/>
              <a:gd name="T23" fmla="*/ 78 h 96"/>
              <a:gd name="T24" fmla="*/ 18 w 264"/>
              <a:gd name="T25" fmla="*/ 84 h 96"/>
              <a:gd name="T26" fmla="*/ 246 w 264"/>
              <a:gd name="T27" fmla="*/ 84 h 96"/>
              <a:gd name="T28" fmla="*/ 252 w 264"/>
              <a:gd name="T29" fmla="*/ 78 h 96"/>
              <a:gd name="T30" fmla="*/ 252 w 264"/>
              <a:gd name="T31" fmla="*/ 18 h 96"/>
              <a:gd name="T32" fmla="*/ 246 w 264"/>
              <a:gd name="T33" fmla="*/ 12 h 96"/>
              <a:gd name="T34" fmla="*/ 18 w 264"/>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4" h="96">
                <a:moveTo>
                  <a:pt x="246" y="96"/>
                </a:moveTo>
                <a:cubicBezTo>
                  <a:pt x="18" y="96"/>
                  <a:pt x="18" y="96"/>
                  <a:pt x="18" y="96"/>
                </a:cubicBezTo>
                <a:cubicBezTo>
                  <a:pt x="9" y="96"/>
                  <a:pt x="0" y="88"/>
                  <a:pt x="0" y="78"/>
                </a:cubicBezTo>
                <a:cubicBezTo>
                  <a:pt x="0" y="18"/>
                  <a:pt x="0" y="18"/>
                  <a:pt x="0" y="18"/>
                </a:cubicBezTo>
                <a:cubicBezTo>
                  <a:pt x="0" y="8"/>
                  <a:pt x="9" y="0"/>
                  <a:pt x="18" y="0"/>
                </a:cubicBezTo>
                <a:cubicBezTo>
                  <a:pt x="246" y="0"/>
                  <a:pt x="246" y="0"/>
                  <a:pt x="246" y="0"/>
                </a:cubicBezTo>
                <a:cubicBezTo>
                  <a:pt x="256" y="0"/>
                  <a:pt x="264" y="8"/>
                  <a:pt x="264" y="18"/>
                </a:cubicBezTo>
                <a:cubicBezTo>
                  <a:pt x="264" y="78"/>
                  <a:pt x="264" y="78"/>
                  <a:pt x="264" y="78"/>
                </a:cubicBezTo>
                <a:cubicBezTo>
                  <a:pt x="264" y="88"/>
                  <a:pt x="256" y="96"/>
                  <a:pt x="246" y="96"/>
                </a:cubicBezTo>
                <a:close/>
                <a:moveTo>
                  <a:pt x="18" y="12"/>
                </a:moveTo>
                <a:cubicBezTo>
                  <a:pt x="15" y="12"/>
                  <a:pt x="12" y="15"/>
                  <a:pt x="12" y="18"/>
                </a:cubicBezTo>
                <a:cubicBezTo>
                  <a:pt x="12" y="78"/>
                  <a:pt x="12" y="78"/>
                  <a:pt x="12" y="78"/>
                </a:cubicBezTo>
                <a:cubicBezTo>
                  <a:pt x="12" y="81"/>
                  <a:pt x="15" y="84"/>
                  <a:pt x="18" y="84"/>
                </a:cubicBezTo>
                <a:cubicBezTo>
                  <a:pt x="246" y="84"/>
                  <a:pt x="246" y="84"/>
                  <a:pt x="246" y="84"/>
                </a:cubicBezTo>
                <a:cubicBezTo>
                  <a:pt x="250" y="84"/>
                  <a:pt x="252" y="81"/>
                  <a:pt x="252" y="78"/>
                </a:cubicBezTo>
                <a:cubicBezTo>
                  <a:pt x="252" y="18"/>
                  <a:pt x="252" y="18"/>
                  <a:pt x="252" y="18"/>
                </a:cubicBezTo>
                <a:cubicBezTo>
                  <a:pt x="252" y="15"/>
                  <a:pt x="250" y="12"/>
                  <a:pt x="246" y="12"/>
                </a:cubicBezTo>
                <a:lnTo>
                  <a:pt x="18" y="12"/>
                </a:lnTo>
                <a:close/>
              </a:path>
            </a:pathLst>
          </a:custGeom>
          <a:solidFill>
            <a:srgbClr val="D7A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2" name="Freeform 38">
            <a:extLst>
              <a:ext uri="{FF2B5EF4-FFF2-40B4-BE49-F238E27FC236}">
                <a16:creationId xmlns:a16="http://schemas.microsoft.com/office/drawing/2014/main" id="{79FC1AFC-C000-4479-B0CB-5155C95EB0D1}"/>
              </a:ext>
            </a:extLst>
          </p:cNvPr>
          <p:cNvSpPr>
            <a:spLocks/>
          </p:cNvSpPr>
          <p:nvPr/>
        </p:nvSpPr>
        <p:spPr bwMode="auto">
          <a:xfrm>
            <a:off x="2118861" y="3560098"/>
            <a:ext cx="795838" cy="232880"/>
          </a:xfrm>
          <a:custGeom>
            <a:avLst/>
            <a:gdLst>
              <a:gd name="T0" fmla="*/ 108 w 264"/>
              <a:gd name="T1" fmla="*/ 96 h 96"/>
              <a:gd name="T2" fmla="*/ 18 w 264"/>
              <a:gd name="T3" fmla="*/ 96 h 96"/>
              <a:gd name="T4" fmla="*/ 0 w 264"/>
              <a:gd name="T5" fmla="*/ 78 h 96"/>
              <a:gd name="T6" fmla="*/ 0 w 264"/>
              <a:gd name="T7" fmla="*/ 18 h 96"/>
              <a:gd name="T8" fmla="*/ 18 w 264"/>
              <a:gd name="T9" fmla="*/ 0 h 96"/>
              <a:gd name="T10" fmla="*/ 246 w 264"/>
              <a:gd name="T11" fmla="*/ 0 h 96"/>
              <a:gd name="T12" fmla="*/ 264 w 264"/>
              <a:gd name="T13" fmla="*/ 18 h 96"/>
              <a:gd name="T14" fmla="*/ 264 w 264"/>
              <a:gd name="T15" fmla="*/ 48 h 96"/>
              <a:gd name="T16" fmla="*/ 258 w 264"/>
              <a:gd name="T17" fmla="*/ 54 h 96"/>
              <a:gd name="T18" fmla="*/ 252 w 264"/>
              <a:gd name="T19" fmla="*/ 48 h 96"/>
              <a:gd name="T20" fmla="*/ 252 w 264"/>
              <a:gd name="T21" fmla="*/ 18 h 96"/>
              <a:gd name="T22" fmla="*/ 246 w 264"/>
              <a:gd name="T23" fmla="*/ 12 h 96"/>
              <a:gd name="T24" fmla="*/ 18 w 264"/>
              <a:gd name="T25" fmla="*/ 12 h 96"/>
              <a:gd name="T26" fmla="*/ 12 w 264"/>
              <a:gd name="T27" fmla="*/ 18 h 96"/>
              <a:gd name="T28" fmla="*/ 12 w 264"/>
              <a:gd name="T29" fmla="*/ 78 h 96"/>
              <a:gd name="T30" fmla="*/ 18 w 264"/>
              <a:gd name="T31" fmla="*/ 84 h 96"/>
              <a:gd name="T32" fmla="*/ 108 w 264"/>
              <a:gd name="T33" fmla="*/ 84 h 96"/>
              <a:gd name="T34" fmla="*/ 114 w 264"/>
              <a:gd name="T35" fmla="*/ 90 h 96"/>
              <a:gd name="T36" fmla="*/ 108 w 264"/>
              <a:gd name="T3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4" h="96">
                <a:moveTo>
                  <a:pt x="108" y="96"/>
                </a:moveTo>
                <a:cubicBezTo>
                  <a:pt x="18" y="96"/>
                  <a:pt x="18" y="96"/>
                  <a:pt x="18" y="96"/>
                </a:cubicBezTo>
                <a:cubicBezTo>
                  <a:pt x="9" y="96"/>
                  <a:pt x="0" y="88"/>
                  <a:pt x="0" y="78"/>
                </a:cubicBezTo>
                <a:cubicBezTo>
                  <a:pt x="0" y="18"/>
                  <a:pt x="0" y="18"/>
                  <a:pt x="0" y="18"/>
                </a:cubicBezTo>
                <a:cubicBezTo>
                  <a:pt x="0" y="8"/>
                  <a:pt x="9" y="0"/>
                  <a:pt x="18" y="0"/>
                </a:cubicBezTo>
                <a:cubicBezTo>
                  <a:pt x="246" y="0"/>
                  <a:pt x="246" y="0"/>
                  <a:pt x="246" y="0"/>
                </a:cubicBezTo>
                <a:cubicBezTo>
                  <a:pt x="256" y="0"/>
                  <a:pt x="264" y="8"/>
                  <a:pt x="264" y="18"/>
                </a:cubicBezTo>
                <a:cubicBezTo>
                  <a:pt x="264" y="48"/>
                  <a:pt x="264" y="48"/>
                  <a:pt x="264" y="48"/>
                </a:cubicBezTo>
                <a:cubicBezTo>
                  <a:pt x="264" y="51"/>
                  <a:pt x="262" y="54"/>
                  <a:pt x="258" y="54"/>
                </a:cubicBezTo>
                <a:cubicBezTo>
                  <a:pt x="255" y="54"/>
                  <a:pt x="252" y="51"/>
                  <a:pt x="252" y="48"/>
                </a:cubicBezTo>
                <a:cubicBezTo>
                  <a:pt x="252" y="18"/>
                  <a:pt x="252" y="18"/>
                  <a:pt x="252" y="18"/>
                </a:cubicBezTo>
                <a:cubicBezTo>
                  <a:pt x="252" y="15"/>
                  <a:pt x="250" y="12"/>
                  <a:pt x="246" y="12"/>
                </a:cubicBezTo>
                <a:cubicBezTo>
                  <a:pt x="18" y="12"/>
                  <a:pt x="18" y="12"/>
                  <a:pt x="18" y="12"/>
                </a:cubicBezTo>
                <a:cubicBezTo>
                  <a:pt x="15" y="12"/>
                  <a:pt x="12" y="15"/>
                  <a:pt x="12" y="18"/>
                </a:cubicBezTo>
                <a:cubicBezTo>
                  <a:pt x="12" y="78"/>
                  <a:pt x="12" y="78"/>
                  <a:pt x="12" y="78"/>
                </a:cubicBezTo>
                <a:cubicBezTo>
                  <a:pt x="12" y="81"/>
                  <a:pt x="15" y="84"/>
                  <a:pt x="18" y="84"/>
                </a:cubicBezTo>
                <a:cubicBezTo>
                  <a:pt x="108" y="84"/>
                  <a:pt x="108" y="84"/>
                  <a:pt x="108" y="84"/>
                </a:cubicBezTo>
                <a:cubicBezTo>
                  <a:pt x="112" y="84"/>
                  <a:pt x="114" y="87"/>
                  <a:pt x="114" y="90"/>
                </a:cubicBezTo>
                <a:cubicBezTo>
                  <a:pt x="114" y="93"/>
                  <a:pt x="112" y="96"/>
                  <a:pt x="108" y="96"/>
                </a:cubicBezTo>
                <a:close/>
              </a:path>
            </a:pathLst>
          </a:custGeom>
          <a:solidFill>
            <a:srgbClr val="E4B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3" name="Freeform 40">
            <a:extLst>
              <a:ext uri="{FF2B5EF4-FFF2-40B4-BE49-F238E27FC236}">
                <a16:creationId xmlns:a16="http://schemas.microsoft.com/office/drawing/2014/main" id="{4DDEC332-5D3A-BCA8-5834-C44CD16DC4F8}"/>
              </a:ext>
            </a:extLst>
          </p:cNvPr>
          <p:cNvSpPr>
            <a:spLocks/>
          </p:cNvSpPr>
          <p:nvPr/>
        </p:nvSpPr>
        <p:spPr bwMode="auto">
          <a:xfrm>
            <a:off x="2391603" y="3647018"/>
            <a:ext cx="144513" cy="29520"/>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solidFill>
            <a:srgbClr val="9D23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4" name="Freeform 41">
            <a:extLst>
              <a:ext uri="{FF2B5EF4-FFF2-40B4-BE49-F238E27FC236}">
                <a16:creationId xmlns:a16="http://schemas.microsoft.com/office/drawing/2014/main" id="{96F9F6E8-2650-8C2A-8CE0-482D98F0040D}"/>
              </a:ext>
            </a:extLst>
          </p:cNvPr>
          <p:cNvSpPr>
            <a:spLocks noEditPoints="1"/>
          </p:cNvSpPr>
          <p:nvPr/>
        </p:nvSpPr>
        <p:spPr bwMode="auto">
          <a:xfrm>
            <a:off x="2210454" y="3632258"/>
            <a:ext cx="107876" cy="86920"/>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9" y="36"/>
                  <a:pt x="0" y="28"/>
                  <a:pt x="0" y="18"/>
                </a:cubicBezTo>
                <a:cubicBezTo>
                  <a:pt x="0" y="8"/>
                  <a:pt x="9" y="0"/>
                  <a:pt x="18" y="0"/>
                </a:cubicBezTo>
                <a:cubicBezTo>
                  <a:pt x="28" y="0"/>
                  <a:pt x="36" y="8"/>
                  <a:pt x="36" y="18"/>
                </a:cubicBezTo>
                <a:cubicBezTo>
                  <a:pt x="36" y="28"/>
                  <a:pt x="28" y="36"/>
                  <a:pt x="18" y="36"/>
                </a:cubicBezTo>
                <a:close/>
                <a:moveTo>
                  <a:pt x="18" y="12"/>
                </a:moveTo>
                <a:cubicBezTo>
                  <a:pt x="15" y="12"/>
                  <a:pt x="12" y="15"/>
                  <a:pt x="12" y="18"/>
                </a:cubicBezTo>
                <a:cubicBezTo>
                  <a:pt x="12" y="21"/>
                  <a:pt x="15" y="24"/>
                  <a:pt x="18" y="24"/>
                </a:cubicBezTo>
                <a:cubicBezTo>
                  <a:pt x="22" y="24"/>
                  <a:pt x="24" y="21"/>
                  <a:pt x="24" y="18"/>
                </a:cubicBezTo>
                <a:cubicBezTo>
                  <a:pt x="24" y="15"/>
                  <a:pt x="22" y="12"/>
                  <a:pt x="18" y="12"/>
                </a:cubicBezTo>
                <a:close/>
              </a:path>
            </a:pathLst>
          </a:custGeom>
          <a:solidFill>
            <a:srgbClr val="9D23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5" name="Freeform 42">
            <a:extLst>
              <a:ext uri="{FF2B5EF4-FFF2-40B4-BE49-F238E27FC236}">
                <a16:creationId xmlns:a16="http://schemas.microsoft.com/office/drawing/2014/main" id="{5D4DBF61-AFCE-3DA1-0CF6-B731AF5DF8A9}"/>
              </a:ext>
            </a:extLst>
          </p:cNvPr>
          <p:cNvSpPr>
            <a:spLocks/>
          </p:cNvSpPr>
          <p:nvPr/>
        </p:nvSpPr>
        <p:spPr bwMode="auto">
          <a:xfrm>
            <a:off x="2118861" y="3763458"/>
            <a:ext cx="380618" cy="232880"/>
          </a:xfrm>
          <a:custGeom>
            <a:avLst/>
            <a:gdLst>
              <a:gd name="T0" fmla="*/ 120 w 126"/>
              <a:gd name="T1" fmla="*/ 96 h 96"/>
              <a:gd name="T2" fmla="*/ 18 w 126"/>
              <a:gd name="T3" fmla="*/ 96 h 96"/>
              <a:gd name="T4" fmla="*/ 0 w 126"/>
              <a:gd name="T5" fmla="*/ 78 h 96"/>
              <a:gd name="T6" fmla="*/ 0 w 126"/>
              <a:gd name="T7" fmla="*/ 18 h 96"/>
              <a:gd name="T8" fmla="*/ 18 w 126"/>
              <a:gd name="T9" fmla="*/ 0 h 96"/>
              <a:gd name="T10" fmla="*/ 108 w 126"/>
              <a:gd name="T11" fmla="*/ 0 h 96"/>
              <a:gd name="T12" fmla="*/ 114 w 126"/>
              <a:gd name="T13" fmla="*/ 6 h 96"/>
              <a:gd name="T14" fmla="*/ 108 w 126"/>
              <a:gd name="T15" fmla="*/ 12 h 96"/>
              <a:gd name="T16" fmla="*/ 18 w 126"/>
              <a:gd name="T17" fmla="*/ 12 h 96"/>
              <a:gd name="T18" fmla="*/ 12 w 126"/>
              <a:gd name="T19" fmla="*/ 18 h 96"/>
              <a:gd name="T20" fmla="*/ 12 w 126"/>
              <a:gd name="T21" fmla="*/ 78 h 96"/>
              <a:gd name="T22" fmla="*/ 18 w 126"/>
              <a:gd name="T23" fmla="*/ 84 h 96"/>
              <a:gd name="T24" fmla="*/ 120 w 126"/>
              <a:gd name="T25" fmla="*/ 84 h 96"/>
              <a:gd name="T26" fmla="*/ 126 w 126"/>
              <a:gd name="T27" fmla="*/ 90 h 96"/>
              <a:gd name="T28" fmla="*/ 120 w 126"/>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96">
                <a:moveTo>
                  <a:pt x="120" y="96"/>
                </a:moveTo>
                <a:cubicBezTo>
                  <a:pt x="18" y="96"/>
                  <a:pt x="18" y="96"/>
                  <a:pt x="18" y="96"/>
                </a:cubicBezTo>
                <a:cubicBezTo>
                  <a:pt x="9" y="96"/>
                  <a:pt x="0" y="88"/>
                  <a:pt x="0" y="78"/>
                </a:cubicBezTo>
                <a:cubicBezTo>
                  <a:pt x="0" y="18"/>
                  <a:pt x="0" y="18"/>
                  <a:pt x="0" y="18"/>
                </a:cubicBezTo>
                <a:cubicBezTo>
                  <a:pt x="0" y="8"/>
                  <a:pt x="9" y="0"/>
                  <a:pt x="18" y="0"/>
                </a:cubicBezTo>
                <a:cubicBezTo>
                  <a:pt x="108" y="0"/>
                  <a:pt x="108" y="0"/>
                  <a:pt x="108" y="0"/>
                </a:cubicBezTo>
                <a:cubicBezTo>
                  <a:pt x="112" y="0"/>
                  <a:pt x="114" y="3"/>
                  <a:pt x="114" y="6"/>
                </a:cubicBezTo>
                <a:cubicBezTo>
                  <a:pt x="114" y="9"/>
                  <a:pt x="112" y="12"/>
                  <a:pt x="108" y="12"/>
                </a:cubicBezTo>
                <a:cubicBezTo>
                  <a:pt x="18" y="12"/>
                  <a:pt x="18" y="12"/>
                  <a:pt x="18" y="12"/>
                </a:cubicBezTo>
                <a:cubicBezTo>
                  <a:pt x="15" y="12"/>
                  <a:pt x="12" y="15"/>
                  <a:pt x="12" y="18"/>
                </a:cubicBezTo>
                <a:cubicBezTo>
                  <a:pt x="12" y="78"/>
                  <a:pt x="12" y="78"/>
                  <a:pt x="12" y="78"/>
                </a:cubicBezTo>
                <a:cubicBezTo>
                  <a:pt x="12" y="81"/>
                  <a:pt x="15" y="84"/>
                  <a:pt x="18" y="84"/>
                </a:cubicBezTo>
                <a:cubicBezTo>
                  <a:pt x="120" y="84"/>
                  <a:pt x="120" y="84"/>
                  <a:pt x="120" y="84"/>
                </a:cubicBezTo>
                <a:cubicBezTo>
                  <a:pt x="124" y="84"/>
                  <a:pt x="126" y="87"/>
                  <a:pt x="126" y="90"/>
                </a:cubicBezTo>
                <a:cubicBezTo>
                  <a:pt x="126" y="93"/>
                  <a:pt x="124" y="96"/>
                  <a:pt x="120" y="96"/>
                </a:cubicBezTo>
                <a:close/>
              </a:path>
            </a:pathLst>
          </a:custGeom>
          <a:solidFill>
            <a:srgbClr val="E4B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6" name="Freeform 43">
            <a:extLst>
              <a:ext uri="{FF2B5EF4-FFF2-40B4-BE49-F238E27FC236}">
                <a16:creationId xmlns:a16="http://schemas.microsoft.com/office/drawing/2014/main" id="{C50560E5-EA39-4303-E592-E75548B17F20}"/>
              </a:ext>
            </a:extLst>
          </p:cNvPr>
          <p:cNvSpPr>
            <a:spLocks noEditPoints="1"/>
          </p:cNvSpPr>
          <p:nvPr/>
        </p:nvSpPr>
        <p:spPr bwMode="auto">
          <a:xfrm>
            <a:off x="2210454" y="3835618"/>
            <a:ext cx="107876" cy="88560"/>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9" y="36"/>
                  <a:pt x="0" y="28"/>
                  <a:pt x="0" y="18"/>
                </a:cubicBezTo>
                <a:cubicBezTo>
                  <a:pt x="0" y="8"/>
                  <a:pt x="9" y="0"/>
                  <a:pt x="18" y="0"/>
                </a:cubicBezTo>
                <a:cubicBezTo>
                  <a:pt x="28" y="0"/>
                  <a:pt x="36" y="8"/>
                  <a:pt x="36" y="18"/>
                </a:cubicBezTo>
                <a:cubicBezTo>
                  <a:pt x="36" y="28"/>
                  <a:pt x="28" y="36"/>
                  <a:pt x="18" y="36"/>
                </a:cubicBezTo>
                <a:close/>
                <a:moveTo>
                  <a:pt x="18" y="12"/>
                </a:moveTo>
                <a:cubicBezTo>
                  <a:pt x="15" y="12"/>
                  <a:pt x="12" y="15"/>
                  <a:pt x="12" y="18"/>
                </a:cubicBezTo>
                <a:cubicBezTo>
                  <a:pt x="12" y="21"/>
                  <a:pt x="15" y="24"/>
                  <a:pt x="18" y="24"/>
                </a:cubicBezTo>
                <a:cubicBezTo>
                  <a:pt x="22" y="24"/>
                  <a:pt x="24" y="21"/>
                  <a:pt x="24" y="18"/>
                </a:cubicBezTo>
                <a:cubicBezTo>
                  <a:pt x="24" y="15"/>
                  <a:pt x="22" y="12"/>
                  <a:pt x="18" y="12"/>
                </a:cubicBezTo>
                <a:close/>
              </a:path>
            </a:pathLst>
          </a:custGeom>
          <a:solidFill>
            <a:srgbClr val="9D23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7" name="Freeform 36">
            <a:extLst>
              <a:ext uri="{FF2B5EF4-FFF2-40B4-BE49-F238E27FC236}">
                <a16:creationId xmlns:a16="http://schemas.microsoft.com/office/drawing/2014/main" id="{DAD1C4D9-9DE9-F434-3386-781A611C6EE4}"/>
              </a:ext>
            </a:extLst>
          </p:cNvPr>
          <p:cNvSpPr>
            <a:spLocks/>
          </p:cNvSpPr>
          <p:nvPr/>
        </p:nvSpPr>
        <p:spPr bwMode="auto">
          <a:xfrm>
            <a:off x="2371939" y="3492821"/>
            <a:ext cx="396901" cy="27880"/>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3" y="12"/>
                  <a:pt x="0" y="9"/>
                  <a:pt x="0" y="6"/>
                </a:cubicBezTo>
                <a:cubicBezTo>
                  <a:pt x="0" y="3"/>
                  <a:pt x="3" y="0"/>
                  <a:pt x="6" y="0"/>
                </a:cubicBezTo>
                <a:cubicBezTo>
                  <a:pt x="126" y="0"/>
                  <a:pt x="126" y="0"/>
                  <a:pt x="126" y="0"/>
                </a:cubicBezTo>
                <a:cubicBezTo>
                  <a:pt x="130" y="0"/>
                  <a:pt x="132" y="3"/>
                  <a:pt x="132" y="6"/>
                </a:cubicBezTo>
                <a:cubicBezTo>
                  <a:pt x="132" y="9"/>
                  <a:pt x="130" y="12"/>
                  <a:pt x="126" y="12"/>
                </a:cubicBezTo>
                <a:close/>
              </a:path>
            </a:pathLst>
          </a:custGeom>
          <a:solidFill>
            <a:srgbClr val="9D23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8" name="Freeform 40">
            <a:extLst>
              <a:ext uri="{FF2B5EF4-FFF2-40B4-BE49-F238E27FC236}">
                <a16:creationId xmlns:a16="http://schemas.microsoft.com/office/drawing/2014/main" id="{34F696DB-89B2-052C-B005-3911C1AF9C79}"/>
              </a:ext>
            </a:extLst>
          </p:cNvPr>
          <p:cNvSpPr>
            <a:spLocks/>
          </p:cNvSpPr>
          <p:nvPr/>
        </p:nvSpPr>
        <p:spPr bwMode="auto">
          <a:xfrm>
            <a:off x="2371939" y="3696181"/>
            <a:ext cx="144513" cy="29520"/>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solidFill>
            <a:srgbClr val="9D23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19" name="Freeform 37">
            <a:extLst>
              <a:ext uri="{FF2B5EF4-FFF2-40B4-BE49-F238E27FC236}">
                <a16:creationId xmlns:a16="http://schemas.microsoft.com/office/drawing/2014/main" id="{2B616631-675C-F7FB-37CF-87167E7A8CAF}"/>
              </a:ext>
            </a:extLst>
          </p:cNvPr>
          <p:cNvSpPr>
            <a:spLocks noEditPoints="1"/>
          </p:cNvSpPr>
          <p:nvPr/>
        </p:nvSpPr>
        <p:spPr bwMode="auto">
          <a:xfrm>
            <a:off x="2210453" y="3409227"/>
            <a:ext cx="107876" cy="86920"/>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9" y="36"/>
                  <a:pt x="0" y="28"/>
                  <a:pt x="0" y="18"/>
                </a:cubicBezTo>
                <a:cubicBezTo>
                  <a:pt x="0" y="8"/>
                  <a:pt x="9" y="0"/>
                  <a:pt x="18" y="0"/>
                </a:cubicBezTo>
                <a:cubicBezTo>
                  <a:pt x="28" y="0"/>
                  <a:pt x="36" y="8"/>
                  <a:pt x="36" y="18"/>
                </a:cubicBezTo>
                <a:cubicBezTo>
                  <a:pt x="36" y="28"/>
                  <a:pt x="28" y="36"/>
                  <a:pt x="18" y="36"/>
                </a:cubicBezTo>
                <a:close/>
                <a:moveTo>
                  <a:pt x="18" y="12"/>
                </a:moveTo>
                <a:cubicBezTo>
                  <a:pt x="15" y="12"/>
                  <a:pt x="12" y="15"/>
                  <a:pt x="12" y="18"/>
                </a:cubicBezTo>
                <a:cubicBezTo>
                  <a:pt x="12" y="21"/>
                  <a:pt x="15" y="24"/>
                  <a:pt x="18" y="24"/>
                </a:cubicBezTo>
                <a:cubicBezTo>
                  <a:pt x="22" y="24"/>
                  <a:pt x="24" y="21"/>
                  <a:pt x="24" y="18"/>
                </a:cubicBezTo>
                <a:cubicBezTo>
                  <a:pt x="24" y="15"/>
                  <a:pt x="22" y="12"/>
                  <a:pt x="18" y="12"/>
                </a:cubicBezTo>
                <a:close/>
              </a:path>
            </a:pathLst>
          </a:custGeom>
          <a:solidFill>
            <a:srgbClr val="9D23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20" name="Freeform 36">
            <a:extLst>
              <a:ext uri="{FF2B5EF4-FFF2-40B4-BE49-F238E27FC236}">
                <a16:creationId xmlns:a16="http://schemas.microsoft.com/office/drawing/2014/main" id="{4FB1098D-780C-6506-39B7-709F5AFF09B2}"/>
              </a:ext>
            </a:extLst>
          </p:cNvPr>
          <p:cNvSpPr>
            <a:spLocks/>
          </p:cNvSpPr>
          <p:nvPr/>
        </p:nvSpPr>
        <p:spPr bwMode="auto">
          <a:xfrm>
            <a:off x="2381774" y="3423673"/>
            <a:ext cx="396901" cy="27880"/>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3" y="12"/>
                  <a:pt x="0" y="9"/>
                  <a:pt x="0" y="6"/>
                </a:cubicBezTo>
                <a:cubicBezTo>
                  <a:pt x="0" y="3"/>
                  <a:pt x="3" y="0"/>
                  <a:pt x="6" y="0"/>
                </a:cubicBezTo>
                <a:cubicBezTo>
                  <a:pt x="126" y="0"/>
                  <a:pt x="126" y="0"/>
                  <a:pt x="126" y="0"/>
                </a:cubicBezTo>
                <a:cubicBezTo>
                  <a:pt x="130" y="0"/>
                  <a:pt x="132" y="3"/>
                  <a:pt x="132" y="6"/>
                </a:cubicBezTo>
                <a:cubicBezTo>
                  <a:pt x="132" y="9"/>
                  <a:pt x="130" y="12"/>
                  <a:pt x="126" y="12"/>
                </a:cubicBezTo>
                <a:close/>
              </a:path>
            </a:pathLst>
          </a:custGeom>
          <a:solidFill>
            <a:srgbClr val="9D23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595454"/>
              </a:solidFill>
              <a:effectLst/>
              <a:uLnTx/>
              <a:uFillTx/>
              <a:latin typeface="Trebuchet MS"/>
              <a:ea typeface="+mn-ea"/>
              <a:cs typeface="+mn-cs"/>
            </a:endParaRPr>
          </a:p>
        </p:txBody>
      </p:sp>
      <p:sp>
        <p:nvSpPr>
          <p:cNvPr id="321" name="Freeform 125">
            <a:extLst>
              <a:ext uri="{FF2B5EF4-FFF2-40B4-BE49-F238E27FC236}">
                <a16:creationId xmlns:a16="http://schemas.microsoft.com/office/drawing/2014/main" id="{27E2C106-A87B-CF71-AACE-32B901546956}"/>
              </a:ext>
            </a:extLst>
          </p:cNvPr>
          <p:cNvSpPr>
            <a:spLocks noEditPoints="1"/>
          </p:cNvSpPr>
          <p:nvPr/>
        </p:nvSpPr>
        <p:spPr bwMode="auto">
          <a:xfrm>
            <a:off x="519804" y="3400029"/>
            <a:ext cx="699875" cy="630397"/>
          </a:xfrm>
          <a:custGeom>
            <a:avLst/>
            <a:gdLst>
              <a:gd name="T0" fmla="*/ 285 w 288"/>
              <a:gd name="T1" fmla="*/ 278 h 288"/>
              <a:gd name="T2" fmla="*/ 177 w 288"/>
              <a:gd name="T3" fmla="*/ 170 h 288"/>
              <a:gd name="T4" fmla="*/ 203 w 288"/>
              <a:gd name="T5" fmla="*/ 102 h 288"/>
              <a:gd name="T6" fmla="*/ 101 w 288"/>
              <a:gd name="T7" fmla="*/ 0 h 288"/>
              <a:gd name="T8" fmla="*/ 0 w 288"/>
              <a:gd name="T9" fmla="*/ 102 h 288"/>
              <a:gd name="T10" fmla="*/ 101 w 288"/>
              <a:gd name="T11" fmla="*/ 204 h 288"/>
              <a:gd name="T12" fmla="*/ 169 w 288"/>
              <a:gd name="T13" fmla="*/ 178 h 288"/>
              <a:gd name="T14" fmla="*/ 277 w 288"/>
              <a:gd name="T15" fmla="*/ 286 h 288"/>
              <a:gd name="T16" fmla="*/ 285 w 288"/>
              <a:gd name="T17" fmla="*/ 286 h 288"/>
              <a:gd name="T18" fmla="*/ 285 w 288"/>
              <a:gd name="T19" fmla="*/ 278 h 288"/>
              <a:gd name="T20" fmla="*/ 165 w 288"/>
              <a:gd name="T21" fmla="*/ 166 h 288"/>
              <a:gd name="T22" fmla="*/ 101 w 288"/>
              <a:gd name="T23" fmla="*/ 192 h 288"/>
              <a:gd name="T24" fmla="*/ 38 w 288"/>
              <a:gd name="T25" fmla="*/ 166 h 288"/>
              <a:gd name="T26" fmla="*/ 12 w 288"/>
              <a:gd name="T27" fmla="*/ 102 h 288"/>
              <a:gd name="T28" fmla="*/ 38 w 288"/>
              <a:gd name="T29" fmla="*/ 39 h 288"/>
              <a:gd name="T30" fmla="*/ 101 w 288"/>
              <a:gd name="T31" fmla="*/ 12 h 288"/>
              <a:gd name="T32" fmla="*/ 165 w 288"/>
              <a:gd name="T33" fmla="*/ 39 h 288"/>
              <a:gd name="T34" fmla="*/ 191 w 288"/>
              <a:gd name="T35" fmla="*/ 102 h 288"/>
              <a:gd name="T36" fmla="*/ 165 w 288"/>
              <a:gd name="T37" fmla="*/ 16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88">
                <a:moveTo>
                  <a:pt x="285" y="278"/>
                </a:moveTo>
                <a:cubicBezTo>
                  <a:pt x="177" y="170"/>
                  <a:pt x="177" y="170"/>
                  <a:pt x="177" y="170"/>
                </a:cubicBezTo>
                <a:cubicBezTo>
                  <a:pt x="193" y="152"/>
                  <a:pt x="203" y="128"/>
                  <a:pt x="203" y="102"/>
                </a:cubicBezTo>
                <a:cubicBezTo>
                  <a:pt x="203" y="46"/>
                  <a:pt x="158" y="0"/>
                  <a:pt x="101" y="0"/>
                </a:cubicBezTo>
                <a:cubicBezTo>
                  <a:pt x="45" y="0"/>
                  <a:pt x="0" y="46"/>
                  <a:pt x="0" y="102"/>
                </a:cubicBezTo>
                <a:cubicBezTo>
                  <a:pt x="0" y="158"/>
                  <a:pt x="45" y="204"/>
                  <a:pt x="101" y="204"/>
                </a:cubicBezTo>
                <a:cubicBezTo>
                  <a:pt x="127" y="204"/>
                  <a:pt x="151" y="194"/>
                  <a:pt x="169" y="178"/>
                </a:cubicBezTo>
                <a:cubicBezTo>
                  <a:pt x="277" y="286"/>
                  <a:pt x="277" y="286"/>
                  <a:pt x="277" y="286"/>
                </a:cubicBezTo>
                <a:cubicBezTo>
                  <a:pt x="279" y="288"/>
                  <a:pt x="283" y="288"/>
                  <a:pt x="285" y="286"/>
                </a:cubicBezTo>
                <a:cubicBezTo>
                  <a:pt x="288" y="284"/>
                  <a:pt x="288" y="280"/>
                  <a:pt x="285" y="278"/>
                </a:cubicBezTo>
                <a:close/>
                <a:moveTo>
                  <a:pt x="165" y="166"/>
                </a:moveTo>
                <a:cubicBezTo>
                  <a:pt x="149" y="182"/>
                  <a:pt x="126" y="192"/>
                  <a:pt x="101" y="192"/>
                </a:cubicBezTo>
                <a:cubicBezTo>
                  <a:pt x="77" y="192"/>
                  <a:pt x="54" y="182"/>
                  <a:pt x="38" y="166"/>
                </a:cubicBezTo>
                <a:cubicBezTo>
                  <a:pt x="22" y="149"/>
                  <a:pt x="12" y="127"/>
                  <a:pt x="12" y="102"/>
                </a:cubicBezTo>
                <a:cubicBezTo>
                  <a:pt x="12" y="77"/>
                  <a:pt x="22" y="55"/>
                  <a:pt x="38" y="39"/>
                </a:cubicBezTo>
                <a:cubicBezTo>
                  <a:pt x="54" y="22"/>
                  <a:pt x="77" y="12"/>
                  <a:pt x="101" y="12"/>
                </a:cubicBezTo>
                <a:cubicBezTo>
                  <a:pt x="126" y="12"/>
                  <a:pt x="149" y="22"/>
                  <a:pt x="165" y="39"/>
                </a:cubicBezTo>
                <a:cubicBezTo>
                  <a:pt x="181" y="55"/>
                  <a:pt x="191" y="77"/>
                  <a:pt x="191" y="102"/>
                </a:cubicBezTo>
                <a:cubicBezTo>
                  <a:pt x="191" y="127"/>
                  <a:pt x="181" y="149"/>
                  <a:pt x="165" y="166"/>
                </a:cubicBezTo>
                <a:close/>
              </a:path>
            </a:pathLst>
          </a:custGeom>
          <a:solidFill>
            <a:srgbClr val="9D4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595454"/>
              </a:solidFill>
              <a:effectLst/>
              <a:uLnTx/>
              <a:uFillTx/>
              <a:latin typeface="Trebuchet MS"/>
              <a:ea typeface="+mn-ea"/>
              <a:cs typeface="+mn-cs"/>
            </a:endParaRPr>
          </a:p>
        </p:txBody>
      </p:sp>
      <p:sp>
        <p:nvSpPr>
          <p:cNvPr id="322" name="Freeform 126">
            <a:extLst>
              <a:ext uri="{FF2B5EF4-FFF2-40B4-BE49-F238E27FC236}">
                <a16:creationId xmlns:a16="http://schemas.microsoft.com/office/drawing/2014/main" id="{E9ADA11E-ACC7-8BF1-426A-8C5BDFB8D9DB}"/>
              </a:ext>
            </a:extLst>
          </p:cNvPr>
          <p:cNvSpPr>
            <a:spLocks/>
          </p:cNvSpPr>
          <p:nvPr/>
        </p:nvSpPr>
        <p:spPr bwMode="auto">
          <a:xfrm>
            <a:off x="615092" y="3491777"/>
            <a:ext cx="303936" cy="216052"/>
          </a:xfrm>
          <a:custGeom>
            <a:avLst/>
            <a:gdLst>
              <a:gd name="T0" fmla="*/ 119 w 125"/>
              <a:gd name="T1" fmla="*/ 87 h 99"/>
              <a:gd name="T2" fmla="*/ 105 w 125"/>
              <a:gd name="T3" fmla="*/ 87 h 99"/>
              <a:gd name="T4" fmla="*/ 105 w 125"/>
              <a:gd name="T5" fmla="*/ 6 h 99"/>
              <a:gd name="T6" fmla="*/ 99 w 125"/>
              <a:gd name="T7" fmla="*/ 0 h 99"/>
              <a:gd name="T8" fmla="*/ 93 w 125"/>
              <a:gd name="T9" fmla="*/ 6 h 99"/>
              <a:gd name="T10" fmla="*/ 93 w 125"/>
              <a:gd name="T11" fmla="*/ 87 h 99"/>
              <a:gd name="T12" fmla="*/ 81 w 125"/>
              <a:gd name="T13" fmla="*/ 87 h 99"/>
              <a:gd name="T14" fmla="*/ 81 w 125"/>
              <a:gd name="T15" fmla="*/ 53 h 99"/>
              <a:gd name="T16" fmla="*/ 75 w 125"/>
              <a:gd name="T17" fmla="*/ 48 h 99"/>
              <a:gd name="T18" fmla="*/ 69 w 125"/>
              <a:gd name="T19" fmla="*/ 53 h 99"/>
              <a:gd name="T20" fmla="*/ 69 w 125"/>
              <a:gd name="T21" fmla="*/ 87 h 99"/>
              <a:gd name="T22" fmla="*/ 57 w 125"/>
              <a:gd name="T23" fmla="*/ 87 h 99"/>
              <a:gd name="T24" fmla="*/ 57 w 125"/>
              <a:gd name="T25" fmla="*/ 34 h 99"/>
              <a:gd name="T26" fmla="*/ 51 w 125"/>
              <a:gd name="T27" fmla="*/ 28 h 99"/>
              <a:gd name="T28" fmla="*/ 45 w 125"/>
              <a:gd name="T29" fmla="*/ 34 h 99"/>
              <a:gd name="T30" fmla="*/ 45 w 125"/>
              <a:gd name="T31" fmla="*/ 87 h 99"/>
              <a:gd name="T32" fmla="*/ 33 w 125"/>
              <a:gd name="T33" fmla="*/ 87 h 99"/>
              <a:gd name="T34" fmla="*/ 33 w 125"/>
              <a:gd name="T35" fmla="*/ 53 h 99"/>
              <a:gd name="T36" fmla="*/ 27 w 125"/>
              <a:gd name="T37" fmla="*/ 48 h 99"/>
              <a:gd name="T38" fmla="*/ 21 w 125"/>
              <a:gd name="T39" fmla="*/ 53 h 99"/>
              <a:gd name="T40" fmla="*/ 21 w 125"/>
              <a:gd name="T41" fmla="*/ 87 h 99"/>
              <a:gd name="T42" fmla="*/ 6 w 125"/>
              <a:gd name="T43" fmla="*/ 87 h 99"/>
              <a:gd name="T44" fmla="*/ 0 w 125"/>
              <a:gd name="T45" fmla="*/ 93 h 99"/>
              <a:gd name="T46" fmla="*/ 6 w 125"/>
              <a:gd name="T47" fmla="*/ 99 h 99"/>
              <a:gd name="T48" fmla="*/ 119 w 125"/>
              <a:gd name="T49" fmla="*/ 99 h 99"/>
              <a:gd name="T50" fmla="*/ 125 w 125"/>
              <a:gd name="T51" fmla="*/ 93 h 99"/>
              <a:gd name="T52" fmla="*/ 119 w 125"/>
              <a:gd name="T53" fmla="*/ 8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99">
                <a:moveTo>
                  <a:pt x="119" y="87"/>
                </a:moveTo>
                <a:cubicBezTo>
                  <a:pt x="105" y="87"/>
                  <a:pt x="105" y="87"/>
                  <a:pt x="105" y="87"/>
                </a:cubicBezTo>
                <a:cubicBezTo>
                  <a:pt x="105" y="6"/>
                  <a:pt x="105" y="6"/>
                  <a:pt x="105" y="6"/>
                </a:cubicBezTo>
                <a:cubicBezTo>
                  <a:pt x="105" y="3"/>
                  <a:pt x="102" y="0"/>
                  <a:pt x="99" y="0"/>
                </a:cubicBezTo>
                <a:cubicBezTo>
                  <a:pt x="95" y="0"/>
                  <a:pt x="93" y="3"/>
                  <a:pt x="93" y="6"/>
                </a:cubicBezTo>
                <a:cubicBezTo>
                  <a:pt x="93" y="87"/>
                  <a:pt x="93" y="87"/>
                  <a:pt x="93" y="87"/>
                </a:cubicBezTo>
                <a:cubicBezTo>
                  <a:pt x="81" y="87"/>
                  <a:pt x="81" y="87"/>
                  <a:pt x="81" y="87"/>
                </a:cubicBezTo>
                <a:cubicBezTo>
                  <a:pt x="81" y="53"/>
                  <a:pt x="81" y="53"/>
                  <a:pt x="81" y="53"/>
                </a:cubicBezTo>
                <a:cubicBezTo>
                  <a:pt x="81" y="50"/>
                  <a:pt x="78" y="48"/>
                  <a:pt x="75" y="48"/>
                </a:cubicBezTo>
                <a:cubicBezTo>
                  <a:pt x="71" y="48"/>
                  <a:pt x="69" y="50"/>
                  <a:pt x="69" y="53"/>
                </a:cubicBezTo>
                <a:cubicBezTo>
                  <a:pt x="69" y="87"/>
                  <a:pt x="69" y="87"/>
                  <a:pt x="69" y="87"/>
                </a:cubicBezTo>
                <a:cubicBezTo>
                  <a:pt x="57" y="87"/>
                  <a:pt x="57" y="87"/>
                  <a:pt x="57" y="87"/>
                </a:cubicBezTo>
                <a:cubicBezTo>
                  <a:pt x="57" y="34"/>
                  <a:pt x="57" y="34"/>
                  <a:pt x="57" y="34"/>
                </a:cubicBezTo>
                <a:cubicBezTo>
                  <a:pt x="57" y="30"/>
                  <a:pt x="54" y="28"/>
                  <a:pt x="51" y="28"/>
                </a:cubicBezTo>
                <a:cubicBezTo>
                  <a:pt x="47" y="28"/>
                  <a:pt x="45" y="30"/>
                  <a:pt x="45" y="34"/>
                </a:cubicBezTo>
                <a:cubicBezTo>
                  <a:pt x="45" y="87"/>
                  <a:pt x="45" y="87"/>
                  <a:pt x="45" y="87"/>
                </a:cubicBezTo>
                <a:cubicBezTo>
                  <a:pt x="33" y="87"/>
                  <a:pt x="33" y="87"/>
                  <a:pt x="33" y="87"/>
                </a:cubicBezTo>
                <a:cubicBezTo>
                  <a:pt x="33" y="53"/>
                  <a:pt x="33" y="53"/>
                  <a:pt x="33" y="53"/>
                </a:cubicBezTo>
                <a:cubicBezTo>
                  <a:pt x="33" y="50"/>
                  <a:pt x="30" y="48"/>
                  <a:pt x="27" y="48"/>
                </a:cubicBezTo>
                <a:cubicBezTo>
                  <a:pt x="23" y="48"/>
                  <a:pt x="21" y="50"/>
                  <a:pt x="21" y="53"/>
                </a:cubicBezTo>
                <a:cubicBezTo>
                  <a:pt x="21" y="87"/>
                  <a:pt x="21" y="87"/>
                  <a:pt x="21" y="87"/>
                </a:cubicBezTo>
                <a:cubicBezTo>
                  <a:pt x="6" y="87"/>
                  <a:pt x="6" y="87"/>
                  <a:pt x="6" y="87"/>
                </a:cubicBezTo>
                <a:cubicBezTo>
                  <a:pt x="3" y="87"/>
                  <a:pt x="0" y="90"/>
                  <a:pt x="0" y="93"/>
                </a:cubicBezTo>
                <a:cubicBezTo>
                  <a:pt x="0" y="96"/>
                  <a:pt x="3" y="99"/>
                  <a:pt x="6" y="99"/>
                </a:cubicBezTo>
                <a:cubicBezTo>
                  <a:pt x="119" y="99"/>
                  <a:pt x="119" y="99"/>
                  <a:pt x="119" y="99"/>
                </a:cubicBezTo>
                <a:cubicBezTo>
                  <a:pt x="123" y="99"/>
                  <a:pt x="125" y="96"/>
                  <a:pt x="125" y="93"/>
                </a:cubicBezTo>
                <a:cubicBezTo>
                  <a:pt x="125" y="90"/>
                  <a:pt x="123" y="87"/>
                  <a:pt x="119" y="87"/>
                </a:cubicBezTo>
                <a:close/>
              </a:path>
            </a:pathLst>
          </a:custGeom>
          <a:solidFill>
            <a:srgbClr val="E4B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595454"/>
              </a:solidFill>
              <a:effectLst/>
              <a:uLnTx/>
              <a:uFillTx/>
              <a:latin typeface="Trebuchet MS"/>
              <a:ea typeface="+mn-ea"/>
              <a:cs typeface="+mn-cs"/>
            </a:endParaRPr>
          </a:p>
        </p:txBody>
      </p:sp>
      <p:sp>
        <p:nvSpPr>
          <p:cNvPr id="323" name="Rectangle: Rounded Corners 322">
            <a:extLst>
              <a:ext uri="{FF2B5EF4-FFF2-40B4-BE49-F238E27FC236}">
                <a16:creationId xmlns:a16="http://schemas.microsoft.com/office/drawing/2014/main" id="{FAD255BD-993C-9319-F361-FE22A4F5CEE8}"/>
              </a:ext>
            </a:extLst>
          </p:cNvPr>
          <p:cNvSpPr/>
          <p:nvPr/>
        </p:nvSpPr>
        <p:spPr>
          <a:xfrm>
            <a:off x="124605" y="4186875"/>
            <a:ext cx="1507656" cy="435747"/>
          </a:xfrm>
          <a:prstGeom prst="roundRect">
            <a:avLst/>
          </a:prstGeom>
          <a:noFill/>
          <a:ln>
            <a:noFill/>
          </a:ln>
        </p:spPr>
        <p:style>
          <a:lnRef idx="0">
            <a:schemeClr val="accent1"/>
          </a:lnRef>
          <a:fillRef idx="1">
            <a:schemeClr val="accent1"/>
          </a:fillRef>
          <a:effectRef idx="0">
            <a:srgbClr val="000000"/>
          </a:effectRef>
          <a:fontRef idx="minor">
            <a:schemeClr val="lt1"/>
          </a:fontRef>
        </p:style>
        <p:txBody>
          <a:bodyPr lIns="91440" tIns="45720" rIns="91440" bIns="45720" rtlCol="0" anchor="ctr"/>
          <a:lstStyle/>
          <a:p>
            <a:pPr algn="ctr">
              <a:defRPr/>
            </a:pPr>
            <a:r>
              <a:rPr lang="en-US" sz="1200" b="1">
                <a:solidFill>
                  <a:srgbClr val="595454"/>
                </a:solidFill>
                <a:latin typeface="Trebuchet MS"/>
              </a:rPr>
              <a:t>Clinical Data Explorer </a:t>
            </a:r>
            <a:endParaRPr lang="en-US">
              <a:solidFill>
                <a:srgbClr val="FFFFFF"/>
              </a:solidFill>
              <a:latin typeface="Trebuchet MS"/>
            </a:endParaRPr>
          </a:p>
          <a:p>
            <a:pPr algn="ctr">
              <a:defRPr/>
            </a:pPr>
            <a:r>
              <a:rPr lang="en-US" sz="1200" b="1">
                <a:solidFill>
                  <a:srgbClr val="595454"/>
                </a:solidFill>
                <a:latin typeface="Trebuchet MS"/>
              </a:rPr>
              <a:t>(CDEx)</a:t>
            </a:r>
            <a:endParaRPr lang="en-US"/>
          </a:p>
        </p:txBody>
      </p:sp>
      <p:sp>
        <p:nvSpPr>
          <p:cNvPr id="324" name="Rectangle 323">
            <a:extLst>
              <a:ext uri="{FF2B5EF4-FFF2-40B4-BE49-F238E27FC236}">
                <a16:creationId xmlns:a16="http://schemas.microsoft.com/office/drawing/2014/main" id="{9E7813E4-337B-BC11-F140-B1B2F8850B20}"/>
              </a:ext>
            </a:extLst>
          </p:cNvPr>
          <p:cNvSpPr/>
          <p:nvPr/>
        </p:nvSpPr>
        <p:spPr>
          <a:xfrm>
            <a:off x="196329" y="3175997"/>
            <a:ext cx="1284970" cy="1644202"/>
          </a:xfrm>
          <a:prstGeom prst="rect">
            <a:avLst/>
          </a:prstGeom>
          <a:noFill/>
          <a:ln w="38100">
            <a:solidFill>
              <a:srgbClr val="9D4595"/>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22" name="Slide Number Placeholder 3">
            <a:extLst>
              <a:ext uri="{FF2B5EF4-FFF2-40B4-BE49-F238E27FC236}">
                <a16:creationId xmlns:a16="http://schemas.microsoft.com/office/drawing/2014/main" id="{859C792E-EE51-0A89-877B-593D0A050913}"/>
              </a:ext>
            </a:extLst>
          </p:cNvPr>
          <p:cNvSpPr txBox="1">
            <a:spLocks/>
          </p:cNvSpPr>
          <p:nvPr/>
        </p:nvSpPr>
        <p:spPr>
          <a:xfrm>
            <a:off x="11506200" y="6446192"/>
            <a:ext cx="320040" cy="228600"/>
          </a:xfrm>
          <a:prstGeom prst="rect">
            <a:avLst/>
          </a:prstGeom>
        </p:spPr>
        <p:txBody>
          <a:bodyPr vert="horz" wrap="none" lIns="0" tIns="0" rIns="0" bIns="0" rtlCol="0" anchor="b" anchorCtr="0"/>
          <a:lstStyle>
            <a:defPPr>
              <a:defRPr lang="en-US"/>
            </a:defPPr>
            <a:lvl1pPr marL="0" algn="r" defTabSz="914400" rtl="0" eaLnBrk="1" latinLnBrk="0" hangingPunct="1">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4</a:t>
            </a:fld>
            <a:endParaRPr lang="en-US"/>
          </a:p>
        </p:txBody>
      </p:sp>
      <p:sp>
        <p:nvSpPr>
          <p:cNvPr id="23" name="Title 1">
            <a:extLst>
              <a:ext uri="{FF2B5EF4-FFF2-40B4-BE49-F238E27FC236}">
                <a16:creationId xmlns:a16="http://schemas.microsoft.com/office/drawing/2014/main" id="{58EA4FB7-4741-E760-9076-AC299677805F}"/>
              </a:ext>
            </a:extLst>
          </p:cNvPr>
          <p:cNvSpPr txBox="1">
            <a:spLocks/>
          </p:cNvSpPr>
          <p:nvPr/>
        </p:nvSpPr>
        <p:spPr>
          <a:xfrm>
            <a:off x="859856" y="436875"/>
            <a:ext cx="11460481" cy="914400"/>
          </a:xfrm>
          <a:prstGeom prst="rect">
            <a:avLst/>
          </a:prstGeom>
        </p:spPr>
        <p:txBody>
          <a:bodyPr vert="horz" lIns="0" tIns="0" rIns="0" bIns="0" rtlCol="0" anchor="t" anchorCtr="0">
            <a:noAutofit/>
          </a:bodyPr>
          <a:lstStyle>
            <a:lvl1pPr algn="l" defTabSz="914126"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Data Visualization: Objective</a:t>
            </a:r>
          </a:p>
        </p:txBody>
      </p:sp>
      <p:sp>
        <p:nvSpPr>
          <p:cNvPr id="26" name="TextBox 25">
            <a:extLst>
              <a:ext uri="{FF2B5EF4-FFF2-40B4-BE49-F238E27FC236}">
                <a16:creationId xmlns:a16="http://schemas.microsoft.com/office/drawing/2014/main" id="{B63B6378-30FE-B8A4-2132-5626A0655915}"/>
              </a:ext>
            </a:extLst>
          </p:cNvPr>
          <p:cNvSpPr txBox="1"/>
          <p:nvPr/>
        </p:nvSpPr>
        <p:spPr>
          <a:xfrm>
            <a:off x="832299" y="760460"/>
            <a:ext cx="6130030" cy="338554"/>
          </a:xfrm>
          <a:prstGeom prst="rect">
            <a:avLst/>
          </a:prstGeom>
          <a:noFill/>
        </p:spPr>
        <p:txBody>
          <a:bodyPr wrap="square">
            <a:spAutoFit/>
          </a:bodyPr>
          <a:lstStyle/>
          <a:p>
            <a:pPr marR="0" lvl="0" algn="l" defTabSz="914126" rtl="0" eaLnBrk="1" fontAlgn="auto" latinLnBrk="0" hangingPunct="1">
              <a:lnSpc>
                <a:spcPct val="100000"/>
              </a:lnSpc>
              <a:spcBef>
                <a:spcPts val="1200"/>
              </a:spcBef>
              <a:spcAft>
                <a:spcPts val="0"/>
              </a:spcAft>
              <a:buClrTx/>
              <a:buSzTx/>
              <a:tabLst/>
              <a:defRPr/>
            </a:pPr>
            <a:r>
              <a:rPr kumimoji="0" lang="en-US" sz="1600" b="0" i="0" u="none" strike="noStrike" kern="1200" cap="none" spc="0" normalizeH="0" baseline="0" noProof="0" dirty="0">
                <a:ln>
                  <a:noFill/>
                </a:ln>
                <a:solidFill>
                  <a:srgbClr val="A84A9F"/>
                </a:solidFill>
                <a:effectLst/>
                <a:uLnTx/>
                <a:uFillTx/>
                <a:ea typeface="+mn-ea"/>
                <a:cs typeface="+mn-cs"/>
              </a:rPr>
              <a:t>"Uncover Data. Drive Decisions.“</a:t>
            </a:r>
          </a:p>
        </p:txBody>
      </p:sp>
      <p:pic>
        <p:nvPicPr>
          <p:cNvPr id="27" name="Picture 26" descr="A purple and grey logo&#10;&#10;Description automatically generated">
            <a:extLst>
              <a:ext uri="{FF2B5EF4-FFF2-40B4-BE49-F238E27FC236}">
                <a16:creationId xmlns:a16="http://schemas.microsoft.com/office/drawing/2014/main" id="{180957F3-E7C6-335C-2545-1ADF4FC62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56" y="-237533"/>
            <a:ext cx="1799435" cy="1799435"/>
          </a:xfrm>
          <a:prstGeom prst="rect">
            <a:avLst/>
          </a:prstGeom>
        </p:spPr>
      </p:pic>
    </p:spTree>
    <p:extLst>
      <p:ext uri="{BB962C8B-B14F-4D97-AF65-F5344CB8AC3E}">
        <p14:creationId xmlns:p14="http://schemas.microsoft.com/office/powerpoint/2010/main" val="102526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4" name="Picture 3">
            <a:extLst>
              <a:ext uri="{FF2B5EF4-FFF2-40B4-BE49-F238E27FC236}">
                <a16:creationId xmlns:a16="http://schemas.microsoft.com/office/drawing/2014/main" id="{2FF4DDEC-2581-14EF-7BA9-230AAE2469FE}"/>
              </a:ext>
            </a:extLst>
          </p:cNvPr>
          <p:cNvPicPr>
            <a:picLocks noChangeAspect="1"/>
          </p:cNvPicPr>
          <p:nvPr/>
        </p:nvPicPr>
        <p:blipFill>
          <a:blip r:embed="rId3"/>
          <a:stretch>
            <a:fillRect/>
          </a:stretch>
        </p:blipFill>
        <p:spPr>
          <a:xfrm>
            <a:off x="224278" y="419845"/>
            <a:ext cx="11760647" cy="5468891"/>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5120640" y="444161"/>
            <a:ext cx="722376" cy="332016"/>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8CA6A2B9-02B0-CAF0-86AE-1F41690317D6}"/>
              </a:ext>
            </a:extLst>
          </p:cNvPr>
          <p:cNvSpPr/>
          <p:nvPr/>
        </p:nvSpPr>
        <p:spPr>
          <a:xfrm>
            <a:off x="329184" y="1314788"/>
            <a:ext cx="404815" cy="349420"/>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403776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4" name="Picture 3">
            <a:extLst>
              <a:ext uri="{FF2B5EF4-FFF2-40B4-BE49-F238E27FC236}">
                <a16:creationId xmlns:a16="http://schemas.microsoft.com/office/drawing/2014/main" id="{2FF4DDEC-2581-14EF-7BA9-230AAE2469FE}"/>
              </a:ext>
            </a:extLst>
          </p:cNvPr>
          <p:cNvPicPr>
            <a:picLocks noChangeAspect="1"/>
          </p:cNvPicPr>
          <p:nvPr/>
        </p:nvPicPr>
        <p:blipFill>
          <a:blip r:embed="rId3"/>
          <a:stretch>
            <a:fillRect/>
          </a:stretch>
        </p:blipFill>
        <p:spPr>
          <a:xfrm>
            <a:off x="224278" y="419845"/>
            <a:ext cx="11760647" cy="5468891"/>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5120640" y="444161"/>
            <a:ext cx="722376" cy="332016"/>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8CA6A2B9-02B0-CAF0-86AE-1F41690317D6}"/>
              </a:ext>
            </a:extLst>
          </p:cNvPr>
          <p:cNvSpPr/>
          <p:nvPr/>
        </p:nvSpPr>
        <p:spPr>
          <a:xfrm>
            <a:off x="329184" y="1314788"/>
            <a:ext cx="404815" cy="349420"/>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a:extLst>
              <a:ext uri="{FF2B5EF4-FFF2-40B4-BE49-F238E27FC236}">
                <a16:creationId xmlns:a16="http://schemas.microsoft.com/office/drawing/2014/main" id="{20B97497-E488-BCD4-7BF2-C850B4D547D0}"/>
              </a:ext>
            </a:extLst>
          </p:cNvPr>
          <p:cNvPicPr>
            <a:picLocks noChangeAspect="1"/>
          </p:cNvPicPr>
          <p:nvPr/>
        </p:nvPicPr>
        <p:blipFill>
          <a:blip r:embed="rId4"/>
          <a:stretch>
            <a:fillRect/>
          </a:stretch>
        </p:blipFill>
        <p:spPr>
          <a:xfrm>
            <a:off x="2496591" y="1314788"/>
            <a:ext cx="3943553" cy="1886047"/>
          </a:xfrm>
          <a:prstGeom prst="rect">
            <a:avLst/>
          </a:prstGeom>
          <a:ln w="76200">
            <a:solidFill>
              <a:srgbClr val="097789"/>
            </a:solidFill>
          </a:ln>
        </p:spPr>
      </p:pic>
      <p:cxnSp>
        <p:nvCxnSpPr>
          <p:cNvPr id="7" name="Straight Connector 6">
            <a:extLst>
              <a:ext uri="{FF2B5EF4-FFF2-40B4-BE49-F238E27FC236}">
                <a16:creationId xmlns:a16="http://schemas.microsoft.com/office/drawing/2014/main" id="{C565C310-6A59-9A22-D972-95B6F5E85693}"/>
              </a:ext>
            </a:extLst>
          </p:cNvPr>
          <p:cNvCxnSpPr>
            <a:stCxn id="6" idx="3"/>
          </p:cNvCxnSpPr>
          <p:nvPr/>
        </p:nvCxnSpPr>
        <p:spPr>
          <a:xfrm>
            <a:off x="733999" y="1489498"/>
            <a:ext cx="1652585" cy="74126"/>
          </a:xfrm>
          <a:prstGeom prst="line">
            <a:avLst/>
          </a:prstGeom>
          <a:ln w="28575" cap="rnd">
            <a:solidFill>
              <a:srgbClr val="097789"/>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409658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5" name="Picture 4">
            <a:extLst>
              <a:ext uri="{FF2B5EF4-FFF2-40B4-BE49-F238E27FC236}">
                <a16:creationId xmlns:a16="http://schemas.microsoft.com/office/drawing/2014/main" id="{3F8D049C-1A46-BCC4-EFEE-0FBC531652BC}"/>
              </a:ext>
            </a:extLst>
          </p:cNvPr>
          <p:cNvPicPr>
            <a:picLocks noChangeAspect="1"/>
          </p:cNvPicPr>
          <p:nvPr/>
        </p:nvPicPr>
        <p:blipFill>
          <a:blip r:embed="rId3"/>
          <a:stretch>
            <a:fillRect/>
          </a:stretch>
        </p:blipFill>
        <p:spPr>
          <a:xfrm>
            <a:off x="271469" y="393050"/>
            <a:ext cx="11641973" cy="5540271"/>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5120640" y="444161"/>
            <a:ext cx="722376" cy="332016"/>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8CA6A2B9-02B0-CAF0-86AE-1F41690317D6}"/>
              </a:ext>
            </a:extLst>
          </p:cNvPr>
          <p:cNvSpPr/>
          <p:nvPr/>
        </p:nvSpPr>
        <p:spPr>
          <a:xfrm>
            <a:off x="278558" y="3538728"/>
            <a:ext cx="3132154" cy="932688"/>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Tree>
    <p:extLst>
      <p:ext uri="{BB962C8B-B14F-4D97-AF65-F5344CB8AC3E}">
        <p14:creationId xmlns:p14="http://schemas.microsoft.com/office/powerpoint/2010/main" val="414914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E22B5E-59FF-97A7-24F8-722070FE4810}"/>
              </a:ext>
            </a:extLst>
          </p:cNvPr>
          <p:cNvSpPr/>
          <p:nvPr/>
        </p:nvSpPr>
        <p:spPr>
          <a:xfrm>
            <a:off x="170121" y="244549"/>
            <a:ext cx="11844670" cy="5837274"/>
          </a:xfrm>
          <a:prstGeom prst="rect">
            <a:avLst/>
          </a:prstGeom>
          <a:solidFill>
            <a:schemeClr val="bg1"/>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5" name="Picture 4">
            <a:extLst>
              <a:ext uri="{FF2B5EF4-FFF2-40B4-BE49-F238E27FC236}">
                <a16:creationId xmlns:a16="http://schemas.microsoft.com/office/drawing/2014/main" id="{3F8D049C-1A46-BCC4-EFEE-0FBC531652BC}"/>
              </a:ext>
            </a:extLst>
          </p:cNvPr>
          <p:cNvPicPr>
            <a:picLocks noChangeAspect="1"/>
          </p:cNvPicPr>
          <p:nvPr/>
        </p:nvPicPr>
        <p:blipFill>
          <a:blip r:embed="rId3"/>
          <a:stretch>
            <a:fillRect/>
          </a:stretch>
        </p:blipFill>
        <p:spPr>
          <a:xfrm>
            <a:off x="271469" y="393050"/>
            <a:ext cx="11641973" cy="5540271"/>
          </a:xfrm>
          <a:prstGeom prst="rect">
            <a:avLst/>
          </a:prstGeom>
        </p:spPr>
      </p:pic>
      <p:sp>
        <p:nvSpPr>
          <p:cNvPr id="14" name="Rectangle 13">
            <a:extLst>
              <a:ext uri="{FF2B5EF4-FFF2-40B4-BE49-F238E27FC236}">
                <a16:creationId xmlns:a16="http://schemas.microsoft.com/office/drawing/2014/main" id="{EE3ED3EB-084B-0B6F-9371-A9CC432B496E}"/>
              </a:ext>
            </a:extLst>
          </p:cNvPr>
          <p:cNvSpPr/>
          <p:nvPr/>
        </p:nvSpPr>
        <p:spPr>
          <a:xfrm>
            <a:off x="5120640" y="444161"/>
            <a:ext cx="722376" cy="332016"/>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8CA6A2B9-02B0-CAF0-86AE-1F41690317D6}"/>
              </a:ext>
            </a:extLst>
          </p:cNvPr>
          <p:cNvSpPr/>
          <p:nvPr/>
        </p:nvSpPr>
        <p:spPr>
          <a:xfrm>
            <a:off x="278558" y="3538728"/>
            <a:ext cx="3132154" cy="932688"/>
          </a:xfrm>
          <a:prstGeom prst="rect">
            <a:avLst/>
          </a:prstGeom>
          <a:noFill/>
          <a:ln w="28575">
            <a:solidFill>
              <a:schemeClr val="accent3">
                <a:lumMod val="50000"/>
              </a:schemeClr>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10" name="Picture 9">
            <a:extLst>
              <a:ext uri="{FF2B5EF4-FFF2-40B4-BE49-F238E27FC236}">
                <a16:creationId xmlns:a16="http://schemas.microsoft.com/office/drawing/2014/main" id="{2F1A75DA-2EBA-96BF-30C9-B7A8CD834291}"/>
              </a:ext>
            </a:extLst>
          </p:cNvPr>
          <p:cNvPicPr>
            <a:picLocks noChangeAspect="1"/>
          </p:cNvPicPr>
          <p:nvPr/>
        </p:nvPicPr>
        <p:blipFill>
          <a:blip r:embed="rId4"/>
          <a:stretch>
            <a:fillRect/>
          </a:stretch>
        </p:blipFill>
        <p:spPr>
          <a:xfrm>
            <a:off x="4302109" y="610169"/>
            <a:ext cx="6854176" cy="4032504"/>
          </a:xfrm>
          <a:prstGeom prst="rect">
            <a:avLst/>
          </a:prstGeom>
          <a:ln w="76200">
            <a:solidFill>
              <a:schemeClr val="accent3">
                <a:lumMod val="50000"/>
              </a:schemeClr>
            </a:solidFill>
          </a:ln>
        </p:spPr>
      </p:pic>
      <p:pic>
        <p:nvPicPr>
          <p:cNvPr id="3" name="Picture 2">
            <a:extLst>
              <a:ext uri="{FF2B5EF4-FFF2-40B4-BE49-F238E27FC236}">
                <a16:creationId xmlns:a16="http://schemas.microsoft.com/office/drawing/2014/main" id="{7516DB93-C3E9-663A-5F6A-837F171F81AF}"/>
              </a:ext>
            </a:extLst>
          </p:cNvPr>
          <p:cNvPicPr>
            <a:picLocks noChangeAspect="1"/>
          </p:cNvPicPr>
          <p:nvPr/>
        </p:nvPicPr>
        <p:blipFill>
          <a:blip r:embed="rId5"/>
          <a:stretch>
            <a:fillRect/>
          </a:stretch>
        </p:blipFill>
        <p:spPr>
          <a:xfrm>
            <a:off x="435289" y="3821417"/>
            <a:ext cx="2616334" cy="247663"/>
          </a:xfrm>
          <a:prstGeom prst="rect">
            <a:avLst/>
          </a:prstGeom>
        </p:spPr>
      </p:pic>
      <p:cxnSp>
        <p:nvCxnSpPr>
          <p:cNvPr id="7" name="Straight Connector 6">
            <a:extLst>
              <a:ext uri="{FF2B5EF4-FFF2-40B4-BE49-F238E27FC236}">
                <a16:creationId xmlns:a16="http://schemas.microsoft.com/office/drawing/2014/main" id="{189D1969-D054-2B65-AC38-DC8191FEC539}"/>
              </a:ext>
            </a:extLst>
          </p:cNvPr>
          <p:cNvCxnSpPr/>
          <p:nvPr/>
        </p:nvCxnSpPr>
        <p:spPr>
          <a:xfrm flipV="1">
            <a:off x="3410712" y="2221992"/>
            <a:ext cx="813816" cy="1316736"/>
          </a:xfrm>
          <a:prstGeom prst="line">
            <a:avLst/>
          </a:prstGeom>
          <a:ln w="28575" cap="rnd">
            <a:solidFill>
              <a:schemeClr val="accent3">
                <a:lumMod val="50000"/>
              </a:schemeClr>
            </a:solidFill>
          </a:ln>
        </p:spPr>
        <p:style>
          <a:lnRef idx="1">
            <a:srgbClr val="BE2BBB"/>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295271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5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257">
            <a:extLst>
              <a:ext uri="{FF2B5EF4-FFF2-40B4-BE49-F238E27FC236}">
                <a16:creationId xmlns:a16="http://schemas.microsoft.com/office/drawing/2014/main" id="{EB67F096-00C9-48FD-99FB-1067803A4ABB}"/>
              </a:ext>
            </a:extLst>
          </p:cNvPr>
          <p:cNvSpPr/>
          <p:nvPr/>
        </p:nvSpPr>
        <p:spPr>
          <a:xfrm>
            <a:off x="-1515" y="-10060"/>
            <a:ext cx="4066129" cy="6365289"/>
          </a:xfrm>
          <a:prstGeom prst="rect">
            <a:avLst/>
          </a:prstGeom>
          <a:solidFill>
            <a:srgbClr val="EEE7E7"/>
          </a:solidFill>
          <a:ln>
            <a:noFill/>
          </a:ln>
          <a:effectLst>
            <a:outerShdw blurRad="63500" sx="98000" sy="98000" algn="ctr" rotWithShape="0">
              <a:prstClr val="black">
                <a:alpha val="40000"/>
              </a:prstClr>
            </a:outerShdw>
          </a:effectLst>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Slide Number Placeholder 3">
            <a:extLst>
              <a:ext uri="{FF2B5EF4-FFF2-40B4-BE49-F238E27FC236}">
                <a16:creationId xmlns:a16="http://schemas.microsoft.com/office/drawing/2014/main" id="{7E3F0BD8-79EE-4FB4-B378-3A271BEC4291}"/>
              </a:ext>
            </a:extLst>
          </p:cNvPr>
          <p:cNvSpPr>
            <a:spLocks noGrp="1"/>
          </p:cNvSpPr>
          <p:nvPr>
            <p:ph type="sldNum" sz="quarter" idx="12"/>
          </p:nvPr>
        </p:nvSpPr>
        <p:spPr>
          <a:xfrm>
            <a:off x="11506200" y="6446192"/>
            <a:ext cx="320040" cy="228600"/>
          </a:xfrm>
          <a:prstGeom prst="rect">
            <a:avLst/>
          </a:prstGeom>
        </p:spPr>
        <p:txBody>
          <a:bodyPr vert="horz" wrap="none" lIns="0" tIns="0" rIns="0" bIns="0" rtlCol="0" anchor="b" anchorCtr="0"/>
          <a:lstStyle>
            <a:defPPr>
              <a:defRPr lang="en-US"/>
            </a:defPPr>
            <a:lvl1pPr marL="0" algn="r" defTabSz="914400" rtl="0" eaLnBrk="1" latinLnBrk="0" hangingPunct="1">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45</a:t>
            </a:fld>
            <a:endParaRPr lang="en-US"/>
          </a:p>
        </p:txBody>
      </p:sp>
      <p:sp>
        <p:nvSpPr>
          <p:cNvPr id="26" name="TextBox 25">
            <a:extLst>
              <a:ext uri="{FF2B5EF4-FFF2-40B4-BE49-F238E27FC236}">
                <a16:creationId xmlns:a16="http://schemas.microsoft.com/office/drawing/2014/main" id="{56B321F3-7BFE-195E-13F5-DB306AB33AD6}"/>
              </a:ext>
            </a:extLst>
          </p:cNvPr>
          <p:cNvSpPr txBox="1"/>
          <p:nvPr/>
        </p:nvSpPr>
        <p:spPr>
          <a:xfrm>
            <a:off x="51752" y="2880211"/>
            <a:ext cx="3996947" cy="523220"/>
          </a:xfrm>
          <a:prstGeom prst="rect">
            <a:avLst/>
          </a:prstGeom>
          <a:noFill/>
        </p:spPr>
        <p:txBody>
          <a:bodyPr wrap="square">
            <a:spAutoFit/>
          </a:bodyPr>
          <a:lstStyle/>
          <a:p>
            <a:pPr algn="ctr"/>
            <a:r>
              <a:rPr lang="en-US" sz="1400" b="0" i="0" dirty="0">
                <a:solidFill>
                  <a:schemeClr val="tx1">
                    <a:lumMod val="60000"/>
                    <a:lumOff val="40000"/>
                  </a:schemeClr>
                </a:solidFill>
                <a:effectLst/>
              </a:rPr>
              <a:t>Because our Innovation Strategy is only as strong as the people behind it.</a:t>
            </a:r>
            <a:endParaRPr lang="en-US" sz="1400" dirty="0">
              <a:solidFill>
                <a:schemeClr val="tx1">
                  <a:lumMod val="60000"/>
                  <a:lumOff val="40000"/>
                </a:schemeClr>
              </a:solidFill>
              <a:effectLst/>
            </a:endParaRPr>
          </a:p>
        </p:txBody>
      </p:sp>
      <p:sp>
        <p:nvSpPr>
          <p:cNvPr id="3" name="Rectangle 2">
            <a:extLst>
              <a:ext uri="{FF2B5EF4-FFF2-40B4-BE49-F238E27FC236}">
                <a16:creationId xmlns:a16="http://schemas.microsoft.com/office/drawing/2014/main" id="{337EE9E6-47FE-93D6-3E45-03C75079CDDC}"/>
              </a:ext>
            </a:extLst>
          </p:cNvPr>
          <p:cNvSpPr/>
          <p:nvPr/>
        </p:nvSpPr>
        <p:spPr>
          <a:xfrm>
            <a:off x="4696720" y="74510"/>
            <a:ext cx="770744" cy="852382"/>
          </a:xfrm>
          <a:prstGeom prst="rect">
            <a:avLst/>
          </a:prstGeom>
          <a:solidFill>
            <a:srgbClr val="671765"/>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21" name="TextBox 20">
            <a:extLst>
              <a:ext uri="{FF2B5EF4-FFF2-40B4-BE49-F238E27FC236}">
                <a16:creationId xmlns:a16="http://schemas.microsoft.com/office/drawing/2014/main" id="{54B1ABD4-031E-64C6-149B-1B21624B6234}"/>
              </a:ext>
            </a:extLst>
          </p:cNvPr>
          <p:cNvSpPr txBox="1"/>
          <p:nvPr/>
        </p:nvSpPr>
        <p:spPr>
          <a:xfrm>
            <a:off x="-77076" y="2418546"/>
            <a:ext cx="4217249" cy="461665"/>
          </a:xfrm>
          <a:prstGeom prst="rect">
            <a:avLst/>
          </a:prstGeom>
          <a:noFill/>
        </p:spPr>
        <p:txBody>
          <a:bodyPr wrap="square">
            <a:spAutoFit/>
          </a:bodyPr>
          <a:lstStyle/>
          <a:p>
            <a:pPr marL="114300" indent="0">
              <a:buFont typeface="+mj-lt"/>
              <a:buNone/>
            </a:pPr>
            <a:r>
              <a:rPr lang="en-US" sz="2400" b="1" dirty="0">
                <a:solidFill>
                  <a:srgbClr val="BE2BBB"/>
                </a:solidFill>
              </a:rPr>
              <a:t>Teamwork That Transforms</a:t>
            </a:r>
            <a:endParaRPr lang="en-US" sz="2400" b="1" kern="1200" dirty="0">
              <a:solidFill>
                <a:srgbClr val="BE2BBB"/>
              </a:solidFill>
              <a:latin typeface="Trebuchet MS" panose="020B060302020202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3FC2DBA4-C72A-1F33-5F73-30E7D7DA263E}"/>
              </a:ext>
            </a:extLst>
          </p:cNvPr>
          <p:cNvSpPr txBox="1"/>
          <p:nvPr/>
        </p:nvSpPr>
        <p:spPr>
          <a:xfrm>
            <a:off x="5741624" y="328420"/>
            <a:ext cx="4490512" cy="574516"/>
          </a:xfrm>
          <a:prstGeom prst="rect">
            <a:avLst/>
          </a:prstGeom>
          <a:noFill/>
        </p:spPr>
        <p:txBody>
          <a:bodyPr wrap="square" anchor="ctr">
            <a:spAutoFit/>
          </a:bodyPr>
          <a:lstStyle/>
          <a:p>
            <a:pPr>
              <a:spcBef>
                <a:spcPts val="400"/>
              </a:spcBef>
              <a:defRPr/>
            </a:pPr>
            <a:r>
              <a:rPr lang="en-US" sz="1400" b="1" dirty="0">
                <a:solidFill>
                  <a:srgbClr val="A84A9F"/>
                </a:solidFill>
                <a:latin typeface="Trebuchet MS"/>
              </a:rPr>
              <a:t>Executive Sponsor - Standards and Innovation</a:t>
            </a:r>
          </a:p>
          <a:p>
            <a:pPr>
              <a:spcBef>
                <a:spcPts val="400"/>
              </a:spcBef>
              <a:defRPr/>
            </a:pPr>
            <a:r>
              <a:rPr lang="en-US" sz="1400" dirty="0">
                <a:latin typeface="Segoe UI" panose="020B0502040204020203" pitchFamily="34" charset="0"/>
                <a:cs typeface="Segoe UI" panose="020B0502040204020203" pitchFamily="34" charset="0"/>
              </a:rPr>
              <a:t>Nicole Thorne</a:t>
            </a:r>
          </a:p>
        </p:txBody>
      </p:sp>
      <p:pic>
        <p:nvPicPr>
          <p:cNvPr id="9" name="Picture 8" descr="A purple and grey logo&#10;&#10;Description automatically generated">
            <a:extLst>
              <a:ext uri="{FF2B5EF4-FFF2-40B4-BE49-F238E27FC236}">
                <a16:creationId xmlns:a16="http://schemas.microsoft.com/office/drawing/2014/main" id="{135F35E2-26D6-FAA4-FCC5-F946B773F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625" y="1084794"/>
            <a:ext cx="1799435" cy="1799435"/>
          </a:xfrm>
          <a:prstGeom prst="rect">
            <a:avLst/>
          </a:prstGeom>
        </p:spPr>
      </p:pic>
      <p:sp>
        <p:nvSpPr>
          <p:cNvPr id="11" name="TextBox 10">
            <a:extLst>
              <a:ext uri="{FF2B5EF4-FFF2-40B4-BE49-F238E27FC236}">
                <a16:creationId xmlns:a16="http://schemas.microsoft.com/office/drawing/2014/main" id="{912ACFE0-36A9-912E-8CAD-4CB31877E81B}"/>
              </a:ext>
            </a:extLst>
          </p:cNvPr>
          <p:cNvSpPr txBox="1"/>
          <p:nvPr/>
        </p:nvSpPr>
        <p:spPr>
          <a:xfrm>
            <a:off x="-58399" y="1112806"/>
            <a:ext cx="4123014" cy="461665"/>
          </a:xfrm>
          <a:prstGeom prst="rect">
            <a:avLst/>
          </a:prstGeom>
          <a:noFill/>
        </p:spPr>
        <p:txBody>
          <a:bodyPr wrap="square">
            <a:spAutoFit/>
          </a:bodyPr>
          <a:lstStyle/>
          <a:p>
            <a:pPr marL="114300" indent="0" algn="ctr">
              <a:buFont typeface="+mj-lt"/>
              <a:buNone/>
            </a:pPr>
            <a:r>
              <a:rPr lang="en-US" sz="2400" b="1" dirty="0">
                <a:solidFill>
                  <a:srgbClr val="BE2BBB"/>
                </a:solidFill>
              </a:rPr>
              <a:t>Thank You.</a:t>
            </a:r>
            <a:endParaRPr lang="en-US" sz="2400" b="1" kern="1200" dirty="0">
              <a:solidFill>
                <a:srgbClr val="BE2BBB"/>
              </a:solidFill>
              <a:latin typeface="Trebuchet MS" panose="020B0603020202020204" pitchFamily="34" charset="0"/>
              <a:ea typeface="+mn-ea"/>
              <a:cs typeface="Calibri" panose="020F0502020204030204" pitchFamily="34" charset="0"/>
            </a:endParaRPr>
          </a:p>
        </p:txBody>
      </p:sp>
      <p:sp>
        <p:nvSpPr>
          <p:cNvPr id="2" name="Rectangle 1">
            <a:extLst>
              <a:ext uri="{FF2B5EF4-FFF2-40B4-BE49-F238E27FC236}">
                <a16:creationId xmlns:a16="http://schemas.microsoft.com/office/drawing/2014/main" id="{D7814CD5-BA16-E4FB-3786-9376F3E1A2ED}"/>
              </a:ext>
            </a:extLst>
          </p:cNvPr>
          <p:cNvSpPr/>
          <p:nvPr/>
        </p:nvSpPr>
        <p:spPr>
          <a:xfrm>
            <a:off x="4696720" y="1558320"/>
            <a:ext cx="770744" cy="852382"/>
          </a:xfrm>
          <a:prstGeom prst="rect">
            <a:avLst/>
          </a:prstGeom>
          <a:solidFill>
            <a:srgbClr val="671765"/>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7" name="TextBox 6">
            <a:extLst>
              <a:ext uri="{FF2B5EF4-FFF2-40B4-BE49-F238E27FC236}">
                <a16:creationId xmlns:a16="http://schemas.microsoft.com/office/drawing/2014/main" id="{B330264A-8B05-47F9-4C40-92DE6A56343E}"/>
              </a:ext>
            </a:extLst>
          </p:cNvPr>
          <p:cNvSpPr txBox="1"/>
          <p:nvPr/>
        </p:nvSpPr>
        <p:spPr>
          <a:xfrm>
            <a:off x="5741624" y="1319554"/>
            <a:ext cx="6301024" cy="4996240"/>
          </a:xfrm>
          <a:prstGeom prst="rect">
            <a:avLst/>
          </a:prstGeom>
          <a:noFill/>
        </p:spPr>
        <p:txBody>
          <a:bodyPr wrap="square" numCol="2" anchor="ctr">
            <a:spAutoFit/>
          </a:bodyPr>
          <a:lstStyle/>
          <a:p>
            <a:pPr>
              <a:spcBef>
                <a:spcPts val="400"/>
              </a:spcBef>
              <a:defRPr/>
            </a:pPr>
            <a:r>
              <a:rPr lang="en-US" sz="1100" b="1" dirty="0">
                <a:solidFill>
                  <a:srgbClr val="A84A9F"/>
                </a:solidFill>
                <a:latin typeface="Trebuchet MS"/>
              </a:rPr>
              <a:t>CDEx Developers:</a:t>
            </a:r>
          </a:p>
          <a:p>
            <a:pPr>
              <a:spcBef>
                <a:spcPts val="400"/>
              </a:spcBef>
              <a:defRPr/>
            </a:pPr>
            <a:r>
              <a:rPr lang="en-US" sz="1100" b="1" dirty="0">
                <a:latin typeface="Trebuchet MS"/>
              </a:rPr>
              <a:t>Manish Bhagchandani</a:t>
            </a:r>
          </a:p>
          <a:p>
            <a:pPr>
              <a:spcBef>
                <a:spcPts val="400"/>
              </a:spcBef>
              <a:defRPr/>
            </a:pPr>
            <a:r>
              <a:rPr lang="en-US" sz="1100" b="1" dirty="0">
                <a:latin typeface="Trebuchet MS"/>
              </a:rPr>
              <a:t>Shekhar Chalwadi</a:t>
            </a:r>
          </a:p>
          <a:p>
            <a:pPr>
              <a:spcBef>
                <a:spcPts val="400"/>
              </a:spcBef>
              <a:defRPr/>
            </a:pPr>
            <a:r>
              <a:rPr lang="en-US" sz="1100" b="1" dirty="0">
                <a:latin typeface="Trebuchet MS"/>
              </a:rPr>
              <a:t>Nandukrishnan H</a:t>
            </a:r>
          </a:p>
          <a:p>
            <a:pPr>
              <a:spcBef>
                <a:spcPts val="400"/>
              </a:spcBef>
              <a:defRPr/>
            </a:pPr>
            <a:r>
              <a:rPr lang="en-US" sz="1100" b="1" dirty="0">
                <a:latin typeface="Trebuchet MS"/>
              </a:rPr>
              <a:t>Hitesh Juneja</a:t>
            </a:r>
          </a:p>
          <a:p>
            <a:pPr>
              <a:spcBef>
                <a:spcPts val="400"/>
              </a:spcBef>
              <a:defRPr/>
            </a:pPr>
            <a:r>
              <a:rPr lang="en-US" sz="1100" b="1" dirty="0" err="1">
                <a:latin typeface="Trebuchet MS"/>
              </a:rPr>
              <a:t>Maheshwarn</a:t>
            </a:r>
            <a:r>
              <a:rPr lang="en-US" sz="1100" b="1" dirty="0">
                <a:latin typeface="Trebuchet MS"/>
              </a:rPr>
              <a:t> </a:t>
            </a:r>
            <a:r>
              <a:rPr lang="en-US" sz="1100" b="1" dirty="0" err="1">
                <a:latin typeface="Trebuchet MS"/>
              </a:rPr>
              <a:t>Muthiah</a:t>
            </a:r>
            <a:endParaRPr lang="en-US" sz="1100" b="1" dirty="0">
              <a:latin typeface="Trebuchet MS"/>
            </a:endParaRPr>
          </a:p>
          <a:p>
            <a:pPr>
              <a:spcBef>
                <a:spcPts val="400"/>
              </a:spcBef>
              <a:defRPr/>
            </a:pPr>
            <a:r>
              <a:rPr lang="en-US" sz="1100" b="1" dirty="0">
                <a:latin typeface="Trebuchet MS"/>
              </a:rPr>
              <a:t>Akshata Salian</a:t>
            </a:r>
          </a:p>
          <a:p>
            <a:pPr>
              <a:spcBef>
                <a:spcPts val="400"/>
              </a:spcBef>
              <a:defRPr/>
            </a:pPr>
            <a:r>
              <a:rPr lang="en-US" sz="1100" b="1" dirty="0">
                <a:latin typeface="Trebuchet MS"/>
              </a:rPr>
              <a:t>Dineshkumar Subbu</a:t>
            </a:r>
          </a:p>
          <a:p>
            <a:pPr>
              <a:spcBef>
                <a:spcPts val="400"/>
              </a:spcBef>
              <a:defRPr/>
            </a:pPr>
            <a:endParaRPr lang="en-US" sz="1100" b="1" dirty="0">
              <a:solidFill>
                <a:srgbClr val="A84A9F"/>
              </a:solidFill>
              <a:latin typeface="Trebuchet MS"/>
            </a:endParaRPr>
          </a:p>
          <a:p>
            <a:pPr>
              <a:spcBef>
                <a:spcPts val="400"/>
              </a:spcBef>
              <a:defRPr/>
            </a:pPr>
            <a:r>
              <a:rPr lang="en-US" sz="1100" b="1" dirty="0">
                <a:solidFill>
                  <a:srgbClr val="A84A9F"/>
                </a:solidFill>
                <a:latin typeface="Trebuchet MS"/>
              </a:rPr>
              <a:t>Core CDEx SME Team (Non-Authored):</a:t>
            </a:r>
          </a:p>
          <a:p>
            <a:pPr>
              <a:spcBef>
                <a:spcPts val="400"/>
              </a:spcBef>
              <a:defRPr/>
            </a:pPr>
            <a:r>
              <a:rPr lang="en-US" sz="1100" b="1" dirty="0">
                <a:latin typeface="Trebuchet MS"/>
              </a:rPr>
              <a:t>Silvia Mosulen Machuca</a:t>
            </a:r>
          </a:p>
          <a:p>
            <a:pPr>
              <a:spcBef>
                <a:spcPts val="400"/>
              </a:spcBef>
              <a:defRPr/>
            </a:pPr>
            <a:r>
              <a:rPr lang="en-US" sz="1100" b="1" dirty="0">
                <a:latin typeface="Trebuchet MS"/>
              </a:rPr>
              <a:t>Mohan Mandava – Executive Sponsor LD HOCT</a:t>
            </a:r>
          </a:p>
          <a:p>
            <a:pPr>
              <a:spcBef>
                <a:spcPts val="400"/>
              </a:spcBef>
              <a:defRPr/>
            </a:pPr>
            <a:r>
              <a:rPr lang="en-US" sz="1100" b="1" dirty="0">
                <a:latin typeface="Trebuchet MS"/>
              </a:rPr>
              <a:t>Yun Shen</a:t>
            </a:r>
          </a:p>
          <a:p>
            <a:pPr>
              <a:spcBef>
                <a:spcPts val="400"/>
              </a:spcBef>
              <a:defRPr/>
            </a:pPr>
            <a:r>
              <a:rPr lang="en-US" sz="1100" b="1" dirty="0">
                <a:latin typeface="Trebuchet MS"/>
              </a:rPr>
              <a:t>Sandra Kreitz</a:t>
            </a:r>
          </a:p>
          <a:p>
            <a:pPr>
              <a:spcBef>
                <a:spcPts val="400"/>
              </a:spcBef>
              <a:defRPr/>
            </a:pPr>
            <a:endParaRPr lang="en-US" sz="1100" b="1" dirty="0">
              <a:solidFill>
                <a:srgbClr val="A84A9F"/>
              </a:solidFill>
              <a:latin typeface="Trebuchet MS"/>
            </a:endParaRPr>
          </a:p>
          <a:p>
            <a:pPr>
              <a:spcBef>
                <a:spcPts val="400"/>
              </a:spcBef>
              <a:defRPr/>
            </a:pPr>
            <a:r>
              <a:rPr lang="en-US" sz="1100" b="1" dirty="0">
                <a:solidFill>
                  <a:srgbClr val="A84A9F"/>
                </a:solidFill>
                <a:latin typeface="Trebuchet MS"/>
              </a:rPr>
              <a:t>Early Development Build Team:</a:t>
            </a:r>
          </a:p>
          <a:p>
            <a:pPr>
              <a:spcBef>
                <a:spcPts val="400"/>
              </a:spcBef>
              <a:defRPr/>
            </a:pPr>
            <a:r>
              <a:rPr lang="en-US" sz="1100" b="1" dirty="0">
                <a:latin typeface="Trebuchet MS"/>
              </a:rPr>
              <a:t>Sadhna Mishra</a:t>
            </a:r>
          </a:p>
          <a:p>
            <a:pPr>
              <a:spcBef>
                <a:spcPts val="400"/>
              </a:spcBef>
              <a:defRPr/>
            </a:pPr>
            <a:r>
              <a:rPr lang="en-US" sz="1100" b="1" dirty="0">
                <a:latin typeface="Trebuchet MS"/>
              </a:rPr>
              <a:t>Akshay Nethikar</a:t>
            </a:r>
          </a:p>
          <a:p>
            <a:pPr>
              <a:spcBef>
                <a:spcPts val="400"/>
              </a:spcBef>
              <a:defRPr/>
            </a:pPr>
            <a:r>
              <a:rPr lang="en-US" sz="1100" b="1" dirty="0">
                <a:latin typeface="Trebuchet MS"/>
              </a:rPr>
              <a:t>Bharath Pakeer</a:t>
            </a:r>
          </a:p>
          <a:p>
            <a:pPr>
              <a:spcBef>
                <a:spcPts val="400"/>
              </a:spcBef>
              <a:defRPr/>
            </a:pPr>
            <a:endParaRPr lang="en-US" sz="1100" b="1" dirty="0">
              <a:solidFill>
                <a:srgbClr val="A84A9F"/>
              </a:solidFill>
              <a:latin typeface="Trebuchet MS"/>
            </a:endParaRPr>
          </a:p>
          <a:p>
            <a:pPr>
              <a:spcBef>
                <a:spcPts val="400"/>
              </a:spcBef>
              <a:defRPr/>
            </a:pPr>
            <a:r>
              <a:rPr lang="en-US" sz="1100" b="1" dirty="0">
                <a:solidFill>
                  <a:srgbClr val="A84A9F"/>
                </a:solidFill>
                <a:latin typeface="Trebuchet MS"/>
              </a:rPr>
              <a:t>Additional Contributor:</a:t>
            </a:r>
          </a:p>
          <a:p>
            <a:pPr>
              <a:spcBef>
                <a:spcPts val="400"/>
              </a:spcBef>
              <a:defRPr/>
            </a:pPr>
            <a:r>
              <a:rPr lang="en-US" sz="1100" b="1" dirty="0">
                <a:latin typeface="Trebuchet MS"/>
              </a:rPr>
              <a:t>John Gerks</a:t>
            </a:r>
          </a:p>
        </p:txBody>
      </p:sp>
      <p:pic>
        <p:nvPicPr>
          <p:cNvPr id="13" name="Graphic 12" descr="Group success with solid fill">
            <a:extLst>
              <a:ext uri="{FF2B5EF4-FFF2-40B4-BE49-F238E27FC236}">
                <a16:creationId xmlns:a16="http://schemas.microsoft.com/office/drawing/2014/main" id="{56ADC660-B447-1199-8D9D-7D5306BBB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7224" y="1734978"/>
            <a:ext cx="914400" cy="914400"/>
          </a:xfrm>
          <a:prstGeom prst="rect">
            <a:avLst/>
          </a:prstGeom>
        </p:spPr>
      </p:pic>
      <p:pic>
        <p:nvPicPr>
          <p:cNvPr id="14" name="Picture 2">
            <a:extLst>
              <a:ext uri="{FF2B5EF4-FFF2-40B4-BE49-F238E27FC236}">
                <a16:creationId xmlns:a16="http://schemas.microsoft.com/office/drawing/2014/main" id="{2AF4F639-146A-71A3-1188-C28F005C74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7224" y="191418"/>
            <a:ext cx="852382" cy="852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22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A60643-F0EA-812E-31BD-166DD18A4D7A}"/>
              </a:ext>
            </a:extLst>
          </p:cNvPr>
          <p:cNvSpPr/>
          <p:nvPr/>
        </p:nvSpPr>
        <p:spPr>
          <a:xfrm>
            <a:off x="4692264" y="3978385"/>
            <a:ext cx="770744" cy="873938"/>
          </a:xfrm>
          <a:prstGeom prst="rect">
            <a:avLst/>
          </a:prstGeom>
          <a:solidFill>
            <a:srgbClr val="BB61B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5" name="Rectangle 4">
            <a:extLst>
              <a:ext uri="{FF2B5EF4-FFF2-40B4-BE49-F238E27FC236}">
                <a16:creationId xmlns:a16="http://schemas.microsoft.com/office/drawing/2014/main" id="{B9C59646-1553-6F3D-D6E6-00D9759230F6}"/>
              </a:ext>
            </a:extLst>
          </p:cNvPr>
          <p:cNvSpPr/>
          <p:nvPr/>
        </p:nvSpPr>
        <p:spPr>
          <a:xfrm>
            <a:off x="4692264" y="1343639"/>
            <a:ext cx="770744" cy="873938"/>
          </a:xfrm>
          <a:prstGeom prst="rect">
            <a:avLst/>
          </a:prstGeom>
          <a:solidFill>
            <a:srgbClr val="9D239A"/>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258" name="Rectangle 257">
            <a:extLst>
              <a:ext uri="{FF2B5EF4-FFF2-40B4-BE49-F238E27FC236}">
                <a16:creationId xmlns:a16="http://schemas.microsoft.com/office/drawing/2014/main" id="{EB67F096-00C9-48FD-99FB-1067803A4ABB}"/>
              </a:ext>
            </a:extLst>
          </p:cNvPr>
          <p:cNvSpPr/>
          <p:nvPr/>
        </p:nvSpPr>
        <p:spPr>
          <a:xfrm>
            <a:off x="-1515" y="-10060"/>
            <a:ext cx="4066129" cy="6365289"/>
          </a:xfrm>
          <a:prstGeom prst="rect">
            <a:avLst/>
          </a:prstGeom>
          <a:solidFill>
            <a:srgbClr val="EEE7E7"/>
          </a:solidFill>
          <a:ln>
            <a:noFill/>
          </a:ln>
          <a:effectLst>
            <a:outerShdw blurRad="63500" sx="98000" sy="98000" algn="ctr" rotWithShape="0">
              <a:prstClr val="black">
                <a:alpha val="40000"/>
              </a:prstClr>
            </a:outerShdw>
          </a:effectLst>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Slide Number Placeholder 3">
            <a:extLst>
              <a:ext uri="{FF2B5EF4-FFF2-40B4-BE49-F238E27FC236}">
                <a16:creationId xmlns:a16="http://schemas.microsoft.com/office/drawing/2014/main" id="{7E3F0BD8-79EE-4FB4-B378-3A271BEC4291}"/>
              </a:ext>
            </a:extLst>
          </p:cNvPr>
          <p:cNvSpPr>
            <a:spLocks noGrp="1"/>
          </p:cNvSpPr>
          <p:nvPr>
            <p:ph type="sldNum" sz="quarter" idx="12"/>
          </p:nvPr>
        </p:nvSpPr>
        <p:spPr>
          <a:xfrm>
            <a:off x="11506200" y="6446192"/>
            <a:ext cx="320040" cy="228600"/>
          </a:xfrm>
          <a:prstGeom prst="rect">
            <a:avLst/>
          </a:prstGeom>
        </p:spPr>
        <p:txBody>
          <a:bodyPr vert="horz" wrap="none" lIns="0" tIns="0" rIns="0" bIns="0" rtlCol="0" anchor="b" anchorCtr="0"/>
          <a:lstStyle>
            <a:defPPr>
              <a:defRPr lang="en-US"/>
            </a:defPPr>
            <a:lvl1pPr marL="0" algn="r" defTabSz="914400" rtl="0" eaLnBrk="1" latinLnBrk="0" hangingPunct="1">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46</a:t>
            </a:fld>
            <a:endParaRPr lang="en-US"/>
          </a:p>
        </p:txBody>
      </p:sp>
      <p:sp>
        <p:nvSpPr>
          <p:cNvPr id="26" name="TextBox 25">
            <a:extLst>
              <a:ext uri="{FF2B5EF4-FFF2-40B4-BE49-F238E27FC236}">
                <a16:creationId xmlns:a16="http://schemas.microsoft.com/office/drawing/2014/main" id="{56B321F3-7BFE-195E-13F5-DB306AB33AD6}"/>
              </a:ext>
            </a:extLst>
          </p:cNvPr>
          <p:cNvSpPr txBox="1"/>
          <p:nvPr/>
        </p:nvSpPr>
        <p:spPr>
          <a:xfrm>
            <a:off x="51752" y="2880211"/>
            <a:ext cx="3996947" cy="523220"/>
          </a:xfrm>
          <a:prstGeom prst="rect">
            <a:avLst/>
          </a:prstGeom>
          <a:noFill/>
        </p:spPr>
        <p:txBody>
          <a:bodyPr wrap="square">
            <a:spAutoFit/>
          </a:bodyPr>
          <a:lstStyle/>
          <a:p>
            <a:pPr algn="ctr"/>
            <a:r>
              <a:rPr lang="en-US" sz="1400" b="0" i="0" dirty="0">
                <a:solidFill>
                  <a:schemeClr val="tx1">
                    <a:lumMod val="60000"/>
                    <a:lumOff val="40000"/>
                  </a:schemeClr>
                </a:solidFill>
                <a:effectLst/>
              </a:rPr>
              <a:t>Because our Innovation Strategy is only as strong as the people behind it.</a:t>
            </a:r>
            <a:endParaRPr lang="en-US" sz="1400" dirty="0">
              <a:solidFill>
                <a:schemeClr val="tx1">
                  <a:lumMod val="60000"/>
                  <a:lumOff val="40000"/>
                </a:schemeClr>
              </a:solidFill>
              <a:effectLst/>
            </a:endParaRPr>
          </a:p>
        </p:txBody>
      </p:sp>
      <p:sp>
        <p:nvSpPr>
          <p:cNvPr id="228" name="TextBox 227">
            <a:extLst>
              <a:ext uri="{FF2B5EF4-FFF2-40B4-BE49-F238E27FC236}">
                <a16:creationId xmlns:a16="http://schemas.microsoft.com/office/drawing/2014/main" id="{3E577BCE-F8FE-FFF7-0188-04C0D9603FA7}"/>
              </a:ext>
            </a:extLst>
          </p:cNvPr>
          <p:cNvSpPr txBox="1"/>
          <p:nvPr/>
        </p:nvSpPr>
        <p:spPr>
          <a:xfrm>
            <a:off x="5752791" y="1464237"/>
            <a:ext cx="5245888" cy="574516"/>
          </a:xfrm>
          <a:prstGeom prst="rect">
            <a:avLst/>
          </a:prstGeom>
          <a:noFill/>
        </p:spPr>
        <p:txBody>
          <a:bodyPr wrap="square" anchor="ctr">
            <a:spAutoFit/>
          </a:bodyPr>
          <a:lstStyle/>
          <a:p>
            <a:pPr>
              <a:spcBef>
                <a:spcPts val="400"/>
              </a:spcBef>
              <a:defRPr/>
            </a:pPr>
            <a:r>
              <a:rPr lang="en-US" sz="1400" b="1" dirty="0">
                <a:solidFill>
                  <a:srgbClr val="A84A9F"/>
                </a:solidFill>
                <a:latin typeface="Trebuchet MS"/>
              </a:rPr>
              <a:t>Executive Sponsor - Clinical Data Explorer (CDEx) CS Lead</a:t>
            </a:r>
          </a:p>
          <a:p>
            <a:pPr>
              <a:spcBef>
                <a:spcPts val="400"/>
              </a:spcBef>
              <a:defRPr/>
            </a:pPr>
            <a:r>
              <a:rPr lang="en-US" sz="1400" dirty="0">
                <a:latin typeface="Segoe UI" panose="020B0502040204020203" pitchFamily="34" charset="0"/>
                <a:cs typeface="Segoe UI" panose="020B0502040204020203" pitchFamily="34" charset="0"/>
              </a:rPr>
              <a:t>Oriana Esposito</a:t>
            </a:r>
          </a:p>
        </p:txBody>
      </p:sp>
      <p:sp>
        <p:nvSpPr>
          <p:cNvPr id="3" name="Rectangle 2">
            <a:extLst>
              <a:ext uri="{FF2B5EF4-FFF2-40B4-BE49-F238E27FC236}">
                <a16:creationId xmlns:a16="http://schemas.microsoft.com/office/drawing/2014/main" id="{337EE9E6-47FE-93D6-3E45-03C75079CDDC}"/>
              </a:ext>
            </a:extLst>
          </p:cNvPr>
          <p:cNvSpPr/>
          <p:nvPr/>
        </p:nvSpPr>
        <p:spPr>
          <a:xfrm>
            <a:off x="4696720" y="74510"/>
            <a:ext cx="770744" cy="852382"/>
          </a:xfrm>
          <a:prstGeom prst="rect">
            <a:avLst/>
          </a:prstGeom>
          <a:solidFill>
            <a:srgbClr val="671765"/>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6" name="Rectangle 5">
            <a:extLst>
              <a:ext uri="{FF2B5EF4-FFF2-40B4-BE49-F238E27FC236}">
                <a16:creationId xmlns:a16="http://schemas.microsoft.com/office/drawing/2014/main" id="{EF4A022E-90B6-79E9-C49E-5700D1E8ACBB}"/>
              </a:ext>
            </a:extLst>
          </p:cNvPr>
          <p:cNvSpPr/>
          <p:nvPr/>
        </p:nvSpPr>
        <p:spPr>
          <a:xfrm>
            <a:off x="4685500" y="2661997"/>
            <a:ext cx="770744" cy="886548"/>
          </a:xfrm>
          <a:prstGeom prst="rect">
            <a:avLst/>
          </a:prstGeom>
          <a:solidFill>
            <a:srgbClr val="A84A9F"/>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17" name="Rectangle 16">
            <a:extLst>
              <a:ext uri="{FF2B5EF4-FFF2-40B4-BE49-F238E27FC236}">
                <a16:creationId xmlns:a16="http://schemas.microsoft.com/office/drawing/2014/main" id="{2C871CED-0BEB-4976-735F-9C7C5E9BB517}"/>
              </a:ext>
            </a:extLst>
          </p:cNvPr>
          <p:cNvSpPr/>
          <p:nvPr/>
        </p:nvSpPr>
        <p:spPr>
          <a:xfrm>
            <a:off x="4692264" y="5282163"/>
            <a:ext cx="770744" cy="852382"/>
          </a:xfrm>
          <a:prstGeom prst="rect">
            <a:avLst/>
          </a:prstGeom>
          <a:solidFill>
            <a:srgbClr val="D7A1D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sp>
        <p:nvSpPr>
          <p:cNvPr id="21" name="TextBox 20">
            <a:extLst>
              <a:ext uri="{FF2B5EF4-FFF2-40B4-BE49-F238E27FC236}">
                <a16:creationId xmlns:a16="http://schemas.microsoft.com/office/drawing/2014/main" id="{54B1ABD4-031E-64C6-149B-1B21624B6234}"/>
              </a:ext>
            </a:extLst>
          </p:cNvPr>
          <p:cNvSpPr txBox="1"/>
          <p:nvPr/>
        </p:nvSpPr>
        <p:spPr>
          <a:xfrm>
            <a:off x="-77076" y="2418546"/>
            <a:ext cx="4217249" cy="461665"/>
          </a:xfrm>
          <a:prstGeom prst="rect">
            <a:avLst/>
          </a:prstGeom>
          <a:noFill/>
        </p:spPr>
        <p:txBody>
          <a:bodyPr wrap="square">
            <a:spAutoFit/>
          </a:bodyPr>
          <a:lstStyle/>
          <a:p>
            <a:pPr marL="114300" indent="0">
              <a:buFont typeface="+mj-lt"/>
              <a:buNone/>
            </a:pPr>
            <a:r>
              <a:rPr lang="en-US" sz="2400" b="1" dirty="0">
                <a:solidFill>
                  <a:srgbClr val="BE2BBB"/>
                </a:solidFill>
              </a:rPr>
              <a:t>Teamwork That Transforms</a:t>
            </a:r>
            <a:endParaRPr lang="en-US" sz="2400" b="1" kern="1200" dirty="0">
              <a:solidFill>
                <a:srgbClr val="BE2BBB"/>
              </a:solidFill>
              <a:latin typeface="Trebuchet MS" panose="020B060302020202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3FC2DBA4-C72A-1F33-5F73-30E7D7DA263E}"/>
              </a:ext>
            </a:extLst>
          </p:cNvPr>
          <p:cNvSpPr txBox="1"/>
          <p:nvPr/>
        </p:nvSpPr>
        <p:spPr>
          <a:xfrm>
            <a:off x="5736809" y="132894"/>
            <a:ext cx="3942530" cy="841256"/>
          </a:xfrm>
          <a:prstGeom prst="rect">
            <a:avLst/>
          </a:prstGeom>
          <a:noFill/>
        </p:spPr>
        <p:txBody>
          <a:bodyPr wrap="square" anchor="ctr">
            <a:spAutoFit/>
          </a:bodyPr>
          <a:lstStyle/>
          <a:p>
            <a:pPr>
              <a:spcBef>
                <a:spcPts val="400"/>
              </a:spcBef>
              <a:defRPr/>
            </a:pPr>
            <a:r>
              <a:rPr lang="en-US" sz="1400" b="1" dirty="0">
                <a:solidFill>
                  <a:srgbClr val="A84A9F"/>
                </a:solidFill>
                <a:latin typeface="Trebuchet MS"/>
              </a:rPr>
              <a:t>Clinical Data Explorer (CDEx) Technical Lead</a:t>
            </a:r>
          </a:p>
          <a:p>
            <a:pPr>
              <a:spcBef>
                <a:spcPts val="400"/>
              </a:spcBef>
              <a:defRPr/>
            </a:pPr>
            <a:r>
              <a:rPr lang="en-US" sz="1400" dirty="0">
                <a:latin typeface="Segoe UI" panose="020B0502040204020203" pitchFamily="34" charset="0"/>
                <a:cs typeface="Segoe UI" panose="020B0502040204020203" pitchFamily="34" charset="0"/>
              </a:rPr>
              <a:t>Karma Tarap</a:t>
            </a:r>
          </a:p>
          <a:p>
            <a:pPr>
              <a:spcBef>
                <a:spcPts val="400"/>
              </a:spcBef>
              <a:defRPr/>
            </a:pPr>
            <a:r>
              <a:rPr lang="en-US" sz="1400" dirty="0">
                <a:latin typeface="Segoe UI" panose="020B0502040204020203" pitchFamily="34" charset="0"/>
                <a:cs typeface="Segoe UI" panose="020B0502040204020203" pitchFamily="34" charset="0"/>
              </a:rPr>
              <a:t>Karma.Tarap@bms.com</a:t>
            </a:r>
          </a:p>
        </p:txBody>
      </p:sp>
      <p:sp>
        <p:nvSpPr>
          <p:cNvPr id="20" name="TextBox 19">
            <a:extLst>
              <a:ext uri="{FF2B5EF4-FFF2-40B4-BE49-F238E27FC236}">
                <a16:creationId xmlns:a16="http://schemas.microsoft.com/office/drawing/2014/main" id="{1805FA41-4258-1CE2-ADFC-ED7B80A3982D}"/>
              </a:ext>
            </a:extLst>
          </p:cNvPr>
          <p:cNvSpPr txBox="1"/>
          <p:nvPr/>
        </p:nvSpPr>
        <p:spPr>
          <a:xfrm>
            <a:off x="5752791" y="2641640"/>
            <a:ext cx="4387905" cy="841256"/>
          </a:xfrm>
          <a:prstGeom prst="rect">
            <a:avLst/>
          </a:prstGeom>
          <a:noFill/>
        </p:spPr>
        <p:txBody>
          <a:bodyPr wrap="square" anchor="ctr">
            <a:spAutoFit/>
          </a:bodyPr>
          <a:lstStyle/>
          <a:p>
            <a:pPr>
              <a:spcBef>
                <a:spcPts val="400"/>
              </a:spcBef>
              <a:defRPr/>
            </a:pPr>
            <a:r>
              <a:rPr lang="en-US" sz="1400" b="1" dirty="0">
                <a:solidFill>
                  <a:srgbClr val="A84A9F"/>
                </a:solidFill>
                <a:latin typeface="Trebuchet MS"/>
              </a:rPr>
              <a:t>Clinical Data Explorer (CDEx) Technical Lead</a:t>
            </a:r>
          </a:p>
          <a:p>
            <a:pPr>
              <a:spcBef>
                <a:spcPts val="400"/>
              </a:spcBef>
              <a:defRPr/>
            </a:pPr>
            <a:r>
              <a:rPr lang="en-US" sz="1400" dirty="0">
                <a:latin typeface="Segoe UI" panose="020B0502040204020203" pitchFamily="34" charset="0"/>
                <a:cs typeface="Segoe UI" panose="020B0502040204020203" pitchFamily="34" charset="0"/>
              </a:rPr>
              <a:t>Maheshkumar Umbarkar</a:t>
            </a:r>
          </a:p>
          <a:p>
            <a:pPr>
              <a:spcBef>
                <a:spcPts val="400"/>
              </a:spcBef>
              <a:defRPr/>
            </a:pPr>
            <a:r>
              <a:rPr lang="en-US" sz="1400" dirty="0">
                <a:latin typeface="Segoe UI" panose="020B0502040204020203" pitchFamily="34" charset="0"/>
                <a:cs typeface="Segoe UI" panose="020B0502040204020203" pitchFamily="34" charset="0"/>
              </a:rPr>
              <a:t>Masheshkumar.Umbarkar@bms.com</a:t>
            </a:r>
          </a:p>
        </p:txBody>
      </p:sp>
      <p:sp>
        <p:nvSpPr>
          <p:cNvPr id="22" name="TextBox 21">
            <a:extLst>
              <a:ext uri="{FF2B5EF4-FFF2-40B4-BE49-F238E27FC236}">
                <a16:creationId xmlns:a16="http://schemas.microsoft.com/office/drawing/2014/main" id="{4DBBFE8F-3787-753D-F8DC-B145E3E2DF8D}"/>
              </a:ext>
            </a:extLst>
          </p:cNvPr>
          <p:cNvSpPr txBox="1"/>
          <p:nvPr/>
        </p:nvSpPr>
        <p:spPr>
          <a:xfrm>
            <a:off x="5752791" y="4085783"/>
            <a:ext cx="4387905" cy="574516"/>
          </a:xfrm>
          <a:prstGeom prst="rect">
            <a:avLst/>
          </a:prstGeom>
          <a:noFill/>
        </p:spPr>
        <p:txBody>
          <a:bodyPr wrap="square" anchor="ctr">
            <a:spAutoFit/>
          </a:bodyPr>
          <a:lstStyle/>
          <a:p>
            <a:pPr>
              <a:spcBef>
                <a:spcPts val="400"/>
              </a:spcBef>
              <a:defRPr/>
            </a:pPr>
            <a:r>
              <a:rPr lang="en-US" sz="1400" b="1" dirty="0">
                <a:solidFill>
                  <a:srgbClr val="A84A9F"/>
                </a:solidFill>
                <a:latin typeface="Trebuchet MS"/>
              </a:rPr>
              <a:t>Clinical Data Explorer (CDEx) Programmer</a:t>
            </a:r>
          </a:p>
          <a:p>
            <a:pPr>
              <a:spcBef>
                <a:spcPts val="400"/>
              </a:spcBef>
              <a:defRPr/>
            </a:pPr>
            <a:r>
              <a:rPr lang="en-US" sz="1400" dirty="0">
                <a:latin typeface="Segoe UI" panose="020B0502040204020203" pitchFamily="34" charset="0"/>
                <a:cs typeface="Segoe UI" panose="020B0502040204020203" pitchFamily="34" charset="0"/>
              </a:rPr>
              <a:t>Ramnath Balasaheb Dhadage</a:t>
            </a:r>
          </a:p>
        </p:txBody>
      </p:sp>
      <p:sp>
        <p:nvSpPr>
          <p:cNvPr id="23" name="TextBox 22">
            <a:extLst>
              <a:ext uri="{FF2B5EF4-FFF2-40B4-BE49-F238E27FC236}">
                <a16:creationId xmlns:a16="http://schemas.microsoft.com/office/drawing/2014/main" id="{E989D26A-18E4-B552-8C58-BD5365515D47}"/>
              </a:ext>
            </a:extLst>
          </p:cNvPr>
          <p:cNvSpPr txBox="1"/>
          <p:nvPr/>
        </p:nvSpPr>
        <p:spPr>
          <a:xfrm>
            <a:off x="5752791" y="5327091"/>
            <a:ext cx="4387905" cy="841256"/>
          </a:xfrm>
          <a:prstGeom prst="rect">
            <a:avLst/>
          </a:prstGeom>
          <a:noFill/>
        </p:spPr>
        <p:txBody>
          <a:bodyPr wrap="square" anchor="ctr">
            <a:spAutoFit/>
          </a:bodyPr>
          <a:lstStyle/>
          <a:p>
            <a:pPr>
              <a:spcBef>
                <a:spcPts val="400"/>
              </a:spcBef>
              <a:defRPr/>
            </a:pPr>
            <a:r>
              <a:rPr lang="en-US" sz="1400" b="1" dirty="0">
                <a:solidFill>
                  <a:srgbClr val="A84A9F"/>
                </a:solidFill>
                <a:latin typeface="Trebuchet MS"/>
              </a:rPr>
              <a:t>Clinical Data Explorer Core Team Lead</a:t>
            </a:r>
          </a:p>
          <a:p>
            <a:pPr>
              <a:spcBef>
                <a:spcPts val="400"/>
              </a:spcBef>
              <a:defRPr/>
            </a:pPr>
            <a:r>
              <a:rPr lang="en-US" sz="1400" dirty="0">
                <a:latin typeface="Segoe UI" panose="020B0502040204020203" pitchFamily="34" charset="0"/>
                <a:cs typeface="Segoe UI" panose="020B0502040204020203" pitchFamily="34" charset="0"/>
              </a:rPr>
              <a:t>Tamara Martin</a:t>
            </a:r>
          </a:p>
          <a:p>
            <a:pPr>
              <a:spcBef>
                <a:spcPts val="400"/>
              </a:spcBef>
              <a:defRPr/>
            </a:pPr>
            <a:r>
              <a:rPr lang="en-US" sz="1400" dirty="0">
                <a:latin typeface="Segoe UI" panose="020B0502040204020203" pitchFamily="34" charset="0"/>
                <a:cs typeface="Segoe UI" panose="020B0502040204020203" pitchFamily="34" charset="0"/>
              </a:rPr>
              <a:t>Tamara.Martin@bms.com</a:t>
            </a:r>
          </a:p>
        </p:txBody>
      </p:sp>
      <p:pic>
        <p:nvPicPr>
          <p:cNvPr id="1026" name="Picture 2">
            <a:extLst>
              <a:ext uri="{FF2B5EF4-FFF2-40B4-BE49-F238E27FC236}">
                <a16:creationId xmlns:a16="http://schemas.microsoft.com/office/drawing/2014/main" id="{7D50F0D7-C42E-9E0E-3B4C-C26B35FE8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412" y="1463738"/>
            <a:ext cx="796495" cy="864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6C72315-A567-F360-8C34-13006AF756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63" t="7269" r="2536" b="9161"/>
          <a:stretch/>
        </p:blipFill>
        <p:spPr bwMode="auto">
          <a:xfrm>
            <a:off x="4813412" y="5394262"/>
            <a:ext cx="770745" cy="864108"/>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Programmer male with solid fill">
            <a:extLst>
              <a:ext uri="{FF2B5EF4-FFF2-40B4-BE49-F238E27FC236}">
                <a16:creationId xmlns:a16="http://schemas.microsoft.com/office/drawing/2014/main" id="{BB44D2D6-AB52-5D4D-EF40-2B361429C4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2409" y="4066039"/>
            <a:ext cx="914400" cy="914400"/>
          </a:xfrm>
          <a:prstGeom prst="rect">
            <a:avLst/>
          </a:prstGeom>
        </p:spPr>
      </p:pic>
      <p:pic>
        <p:nvPicPr>
          <p:cNvPr id="2050" name="Picture 2">
            <a:extLst>
              <a:ext uri="{FF2B5EF4-FFF2-40B4-BE49-F238E27FC236}">
                <a16:creationId xmlns:a16="http://schemas.microsoft.com/office/drawing/2014/main" id="{CC6AB148-F5A2-DD58-AC19-179C3873CC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409" y="2792933"/>
            <a:ext cx="796495" cy="8677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urple and grey logo&#10;&#10;Description automatically generated">
            <a:extLst>
              <a:ext uri="{FF2B5EF4-FFF2-40B4-BE49-F238E27FC236}">
                <a16:creationId xmlns:a16="http://schemas.microsoft.com/office/drawing/2014/main" id="{135F35E2-26D6-FAA4-FCC5-F946B773FA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1625" y="1084794"/>
            <a:ext cx="1799435" cy="1799435"/>
          </a:xfrm>
          <a:prstGeom prst="rect">
            <a:avLst/>
          </a:prstGeom>
        </p:spPr>
      </p:pic>
      <p:sp>
        <p:nvSpPr>
          <p:cNvPr id="11" name="TextBox 10">
            <a:extLst>
              <a:ext uri="{FF2B5EF4-FFF2-40B4-BE49-F238E27FC236}">
                <a16:creationId xmlns:a16="http://schemas.microsoft.com/office/drawing/2014/main" id="{912ACFE0-36A9-912E-8CAD-4CB31877E81B}"/>
              </a:ext>
            </a:extLst>
          </p:cNvPr>
          <p:cNvSpPr txBox="1"/>
          <p:nvPr/>
        </p:nvSpPr>
        <p:spPr>
          <a:xfrm>
            <a:off x="-58399" y="1112806"/>
            <a:ext cx="4123014" cy="461665"/>
          </a:xfrm>
          <a:prstGeom prst="rect">
            <a:avLst/>
          </a:prstGeom>
          <a:noFill/>
        </p:spPr>
        <p:txBody>
          <a:bodyPr wrap="square">
            <a:spAutoFit/>
          </a:bodyPr>
          <a:lstStyle/>
          <a:p>
            <a:pPr marL="114300" indent="0" algn="ctr">
              <a:buFont typeface="+mj-lt"/>
              <a:buNone/>
            </a:pPr>
            <a:r>
              <a:rPr lang="en-US" sz="2400" b="1" dirty="0">
                <a:solidFill>
                  <a:srgbClr val="BE2BBB"/>
                </a:solidFill>
              </a:rPr>
              <a:t>Thank You.</a:t>
            </a:r>
            <a:endParaRPr lang="en-US" sz="2400" b="1" kern="1200" dirty="0">
              <a:solidFill>
                <a:srgbClr val="BE2BBB"/>
              </a:solidFill>
              <a:latin typeface="Trebuchet MS" panose="020B0603020202020204" pitchFamily="34" charset="0"/>
              <a:ea typeface="+mn-ea"/>
              <a:cs typeface="Calibri" panose="020F0502020204030204" pitchFamily="34" charset="0"/>
            </a:endParaRPr>
          </a:p>
        </p:txBody>
      </p:sp>
      <p:pic>
        <p:nvPicPr>
          <p:cNvPr id="2052" name="Picture 4">
            <a:extLst>
              <a:ext uri="{FF2B5EF4-FFF2-40B4-BE49-F238E27FC236}">
                <a16:creationId xmlns:a16="http://schemas.microsoft.com/office/drawing/2014/main" id="{E3F5BDDF-5308-01C8-FCF4-CE54F43709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2409" y="211825"/>
            <a:ext cx="793526" cy="87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99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2A49F6-F7DA-407A-A3A8-4CF6F642E2CD}"/>
              </a:ext>
            </a:extLst>
          </p:cNvPr>
          <p:cNvSpPr>
            <a:spLocks/>
          </p:cNvSpPr>
          <p:nvPr/>
        </p:nvSpPr>
        <p:spPr>
          <a:xfrm>
            <a:off x="1" y="0"/>
            <a:ext cx="1774092" cy="6353175"/>
          </a:xfrm>
          <a:prstGeom prst="rect">
            <a:avLst/>
          </a:prstGeom>
          <a:solidFill>
            <a:srgbClr val="EEE7E7"/>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itle 1">
            <a:extLst>
              <a:ext uri="{FF2B5EF4-FFF2-40B4-BE49-F238E27FC236}">
                <a16:creationId xmlns:a16="http://schemas.microsoft.com/office/drawing/2014/main" id="{41AE87AA-4DD8-4C54-911C-D81FDED2C507}"/>
              </a:ext>
            </a:extLst>
          </p:cNvPr>
          <p:cNvSpPr>
            <a:spLocks noGrp="1"/>
          </p:cNvSpPr>
          <p:nvPr>
            <p:ph type="title"/>
          </p:nvPr>
        </p:nvSpPr>
        <p:spPr>
          <a:xfrm>
            <a:off x="365760" y="365760"/>
            <a:ext cx="11460480" cy="914400"/>
          </a:xfrm>
        </p:spPr>
        <p:txBody>
          <a:bodyPr vert="horz"/>
          <a:lstStyle/>
          <a:p>
            <a:r>
              <a:rPr lang="en-US" b="1">
                <a:solidFill>
                  <a:schemeClr val="tx1">
                    <a:lumMod val="50000"/>
                    <a:lumOff val="50000"/>
                  </a:schemeClr>
                </a:solidFill>
                <a:latin typeface="Trebuchet MS" panose="020B0603020202020204" pitchFamily="34" charset="0"/>
              </a:rPr>
              <a:t>Agenda</a:t>
            </a:r>
          </a:p>
        </p:txBody>
      </p:sp>
      <p:graphicFrame>
        <p:nvGraphicFramePr>
          <p:cNvPr id="6" name="Table 5">
            <a:extLst>
              <a:ext uri="{FF2B5EF4-FFF2-40B4-BE49-F238E27FC236}">
                <a16:creationId xmlns:a16="http://schemas.microsoft.com/office/drawing/2014/main" id="{DD1E71D7-0A00-40DD-B284-70521B83946C}"/>
              </a:ext>
            </a:extLst>
          </p:cNvPr>
          <p:cNvGraphicFramePr>
            <a:graphicFrameLocks noGrp="1"/>
          </p:cNvGraphicFramePr>
          <p:nvPr>
            <p:extLst>
              <p:ext uri="{D42A27DB-BD31-4B8C-83A1-F6EECF244321}">
                <p14:modId xmlns:p14="http://schemas.microsoft.com/office/powerpoint/2010/main" val="1852588100"/>
              </p:ext>
            </p:extLst>
          </p:nvPr>
        </p:nvGraphicFramePr>
        <p:xfrm>
          <a:off x="365760" y="822960"/>
          <a:ext cx="11587808" cy="4690582"/>
        </p:xfrm>
        <a:graphic>
          <a:graphicData uri="http://schemas.openxmlformats.org/drawingml/2006/table">
            <a:tbl>
              <a:tblPr>
                <a:tableStyleId>{9D7B26C5-4107-4FEC-AEDC-1716B250A1EF}</a:tableStyleId>
              </a:tblPr>
              <a:tblGrid>
                <a:gridCol w="1369255">
                  <a:extLst>
                    <a:ext uri="{9D8B030D-6E8A-4147-A177-3AD203B41FA5}">
                      <a16:colId xmlns:a16="http://schemas.microsoft.com/office/drawing/2014/main" val="3723516824"/>
                    </a:ext>
                  </a:extLst>
                </a:gridCol>
                <a:gridCol w="10218553">
                  <a:extLst>
                    <a:ext uri="{9D8B030D-6E8A-4147-A177-3AD203B41FA5}">
                      <a16:colId xmlns:a16="http://schemas.microsoft.com/office/drawing/2014/main" val="765402878"/>
                    </a:ext>
                  </a:extLst>
                </a:gridCol>
              </a:tblGrid>
              <a:tr h="966110">
                <a:tc>
                  <a:txBody>
                    <a:bodyPr/>
                    <a:lstStyle/>
                    <a:p>
                      <a:pPr marL="0" indent="0" algn="ctr">
                        <a:buFont typeface="+mj-lt"/>
                        <a:buNone/>
                      </a:pPr>
                      <a:r>
                        <a:rPr lang="en-US" sz="2800" b="1" kern="1200">
                          <a:solidFill>
                            <a:srgbClr val="BE2BBB"/>
                          </a:solidFill>
                          <a:latin typeface="Trebuchet MS"/>
                          <a:ea typeface="+mn-ea"/>
                          <a:cs typeface="Calibri"/>
                        </a:rPr>
                        <a:t>01</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Trebuchet MS"/>
                          <a:ea typeface="+mn-ea"/>
                          <a:cs typeface="Calibri"/>
                        </a:rPr>
                        <a:t>Objective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extLst>
                  <a:ext uri="{0D108BD9-81ED-4DB2-BD59-A6C34878D82A}">
                    <a16:rowId xmlns:a16="http://schemas.microsoft.com/office/drawing/2014/main" val="770889200"/>
                  </a:ext>
                </a:extLst>
              </a:tr>
              <a:tr h="73424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02</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lang="en-US" sz="2800" b="1" kern="1200" noProof="0" dirty="0">
                          <a:solidFill>
                            <a:srgbClr val="BE2BBB"/>
                          </a:solidFill>
                          <a:latin typeface="Trebuchet MS"/>
                          <a:ea typeface="+mn-ea"/>
                          <a:cs typeface="Calibri"/>
                        </a:rPr>
                        <a:t>CDEx Workflow &amp; Cross-Functional Collaboration </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86580181"/>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03</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Current Capabilities &amp; Scope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850332170"/>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04</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mn-lt"/>
                          <a:ea typeface="+mn-ea"/>
                          <a:cs typeface="Calibri"/>
                        </a:rPr>
                        <a:t>Technical Architecture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452358879"/>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04</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mn-lt"/>
                          <a:ea typeface="+mn-ea"/>
                          <a:cs typeface="Calibri"/>
                        </a:rPr>
                        <a:t>Enhancements &amp; Next Steps</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091797772"/>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06</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Demo</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47712717"/>
                  </a:ext>
                </a:extLst>
              </a:tr>
            </a:tbl>
          </a:graphicData>
        </a:graphic>
      </p:graphicFrame>
      <p:sp>
        <p:nvSpPr>
          <p:cNvPr id="2" name="Footer Placeholder 11">
            <a:extLst>
              <a:ext uri="{FF2B5EF4-FFF2-40B4-BE49-F238E27FC236}">
                <a16:creationId xmlns:a16="http://schemas.microsoft.com/office/drawing/2014/main" id="{DDADF630-1FA4-8FAE-C2EA-FAEAA168BF9E}"/>
              </a:ext>
            </a:extLst>
          </p:cNvPr>
          <p:cNvSpPr txBox="1">
            <a:spLocks/>
          </p:cNvSpPr>
          <p:nvPr/>
        </p:nvSpPr>
        <p:spPr>
          <a:xfrm>
            <a:off x="5201702" y="6409364"/>
            <a:ext cx="156842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DV394</a:t>
            </a:r>
            <a:r>
              <a:rPr lang="en-US" dirty="0"/>
              <a:t>| </a:t>
            </a:r>
            <a:fld id="{1D49D62F-B561-1E49-A95C-E973462C9DDD}" type="slidenum">
              <a:rPr lang="en-US" smtClean="0"/>
              <a:pPr/>
              <a:t>5</a:t>
            </a:fld>
            <a:endParaRPr lang="en-US" dirty="0"/>
          </a:p>
        </p:txBody>
      </p:sp>
    </p:spTree>
    <p:extLst>
      <p:ext uri="{BB962C8B-B14F-4D97-AF65-F5344CB8AC3E}">
        <p14:creationId xmlns:p14="http://schemas.microsoft.com/office/powerpoint/2010/main" val="21848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Rectangle: Rounded Corners 841">
            <a:extLst>
              <a:ext uri="{FF2B5EF4-FFF2-40B4-BE49-F238E27FC236}">
                <a16:creationId xmlns:a16="http://schemas.microsoft.com/office/drawing/2014/main" id="{5E3CFD35-F275-14BD-DDD0-6E99B07493A9}"/>
              </a:ext>
            </a:extLst>
          </p:cNvPr>
          <p:cNvSpPr/>
          <p:nvPr/>
        </p:nvSpPr>
        <p:spPr>
          <a:xfrm>
            <a:off x="-8964" y="1250579"/>
            <a:ext cx="12200964" cy="5029196"/>
          </a:xfrm>
          <a:prstGeom prst="roundRect">
            <a:avLst/>
          </a:prstGeom>
          <a:solidFill>
            <a:srgbClr val="EEE7E7"/>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graphicFrame>
        <p:nvGraphicFramePr>
          <p:cNvPr id="5" name="Content Placeholder 4">
            <a:extLst>
              <a:ext uri="{FF2B5EF4-FFF2-40B4-BE49-F238E27FC236}">
                <a16:creationId xmlns:a16="http://schemas.microsoft.com/office/drawing/2014/main" id="{E3794FE9-0AAA-187A-23C1-75258E6D2477}"/>
              </a:ext>
            </a:extLst>
          </p:cNvPr>
          <p:cNvGraphicFramePr>
            <a:graphicFrameLocks noGrp="1"/>
          </p:cNvGraphicFramePr>
          <p:nvPr>
            <p:ph idx="1"/>
          </p:nvPr>
        </p:nvGraphicFramePr>
        <p:xfrm>
          <a:off x="380629" y="1537448"/>
          <a:ext cx="11434853" cy="4455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23F70E51-1234-9E39-9975-353A3847399F}"/>
              </a:ext>
            </a:extLst>
          </p:cNvPr>
          <p:cNvSpPr>
            <a:spLocks noGrp="1"/>
          </p:cNvSpPr>
          <p:nvPr>
            <p:ph type="sldNum" sz="quarter" idx="12"/>
          </p:nvPr>
        </p:nvSpPr>
        <p:spPr>
          <a:xfrm>
            <a:off x="11506200" y="6446192"/>
            <a:ext cx="320040" cy="228600"/>
          </a:xfrm>
          <a:prstGeom prst="rect">
            <a:avLst/>
          </a:prstGeom>
        </p:spPr>
        <p:txBody>
          <a:bodyPr vert="horz" wrap="none" lIns="0" tIns="0" rIns="0" bIns="0" rtlCol="0" anchor="b" anchorCtr="0"/>
          <a:lstStyle>
            <a:defPPr>
              <a:defRPr lang="en-US"/>
            </a:defPPr>
            <a:lvl1pPr marL="0" algn="r" defTabSz="914400" rtl="0" eaLnBrk="1" latinLnBrk="0" hangingPunct="1">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6</a:t>
            </a:fld>
            <a:endParaRPr lang="en-US"/>
          </a:p>
        </p:txBody>
      </p:sp>
      <p:sp>
        <p:nvSpPr>
          <p:cNvPr id="940" name="Title 1">
            <a:extLst>
              <a:ext uri="{FF2B5EF4-FFF2-40B4-BE49-F238E27FC236}">
                <a16:creationId xmlns:a16="http://schemas.microsoft.com/office/drawing/2014/main" id="{D2E96F9B-3C35-9431-68D4-8E122823A930}"/>
              </a:ext>
            </a:extLst>
          </p:cNvPr>
          <p:cNvSpPr txBox="1">
            <a:spLocks/>
          </p:cNvSpPr>
          <p:nvPr/>
        </p:nvSpPr>
        <p:spPr>
          <a:xfrm>
            <a:off x="859856" y="436875"/>
            <a:ext cx="11460481" cy="914400"/>
          </a:xfrm>
          <a:prstGeom prst="rect">
            <a:avLst/>
          </a:prstGeom>
        </p:spPr>
        <p:txBody>
          <a:bodyPr vert="horz" lIns="0" tIns="0" rIns="0" bIns="0" rtlCol="0" anchor="t" anchorCtr="0">
            <a:noAutofit/>
          </a:bodyPr>
          <a:lstStyle>
            <a:lvl1pPr algn="l" defTabSz="914126"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CDEx Workflow</a:t>
            </a:r>
          </a:p>
        </p:txBody>
      </p:sp>
      <p:sp>
        <p:nvSpPr>
          <p:cNvPr id="944" name="TextBox 943">
            <a:extLst>
              <a:ext uri="{FF2B5EF4-FFF2-40B4-BE49-F238E27FC236}">
                <a16:creationId xmlns:a16="http://schemas.microsoft.com/office/drawing/2014/main" id="{88294B5B-CA71-0595-3BC0-EFF4F4EF939E}"/>
              </a:ext>
            </a:extLst>
          </p:cNvPr>
          <p:cNvSpPr txBox="1"/>
          <p:nvPr/>
        </p:nvSpPr>
        <p:spPr>
          <a:xfrm>
            <a:off x="832299" y="760460"/>
            <a:ext cx="6130030" cy="338554"/>
          </a:xfrm>
          <a:prstGeom prst="rect">
            <a:avLst/>
          </a:prstGeom>
          <a:noFill/>
        </p:spPr>
        <p:txBody>
          <a:bodyPr wrap="square">
            <a:spAutoFit/>
          </a:bodyPr>
          <a:lstStyle/>
          <a:p>
            <a:pPr marR="0" lvl="0" algn="l" defTabSz="914126" rtl="0" eaLnBrk="1" fontAlgn="auto" latinLnBrk="0" hangingPunct="1">
              <a:lnSpc>
                <a:spcPct val="100000"/>
              </a:lnSpc>
              <a:spcBef>
                <a:spcPts val="1200"/>
              </a:spcBef>
              <a:spcAft>
                <a:spcPts val="0"/>
              </a:spcAft>
              <a:buClrTx/>
              <a:buSzTx/>
              <a:tabLst/>
              <a:defRPr/>
            </a:pPr>
            <a:r>
              <a:rPr kumimoji="0" lang="en-US" sz="1600" b="0" i="0" u="none" strike="noStrike" kern="1200" cap="none" spc="0" normalizeH="0" baseline="0" noProof="0" dirty="0">
                <a:ln>
                  <a:noFill/>
                </a:ln>
                <a:solidFill>
                  <a:srgbClr val="A84A9F"/>
                </a:solidFill>
                <a:effectLst/>
                <a:uLnTx/>
                <a:uFillTx/>
                <a:ea typeface="+mn-ea"/>
                <a:cs typeface="+mn-cs"/>
              </a:rPr>
              <a:t>Where does CDEx fit in?</a:t>
            </a:r>
          </a:p>
        </p:txBody>
      </p:sp>
      <p:pic>
        <p:nvPicPr>
          <p:cNvPr id="7" name="Graphic 6" descr="Server with solid fill">
            <a:extLst>
              <a:ext uri="{FF2B5EF4-FFF2-40B4-BE49-F238E27FC236}">
                <a16:creationId xmlns:a16="http://schemas.microsoft.com/office/drawing/2014/main" id="{4D03EE02-CEAF-25BF-913C-1B99506512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28407" y="5165219"/>
            <a:ext cx="310666" cy="310666"/>
          </a:xfrm>
          <a:prstGeom prst="rect">
            <a:avLst/>
          </a:prstGeom>
        </p:spPr>
      </p:pic>
      <p:pic>
        <p:nvPicPr>
          <p:cNvPr id="8" name="Graphic 7" descr="Users with solid fill">
            <a:extLst>
              <a:ext uri="{FF2B5EF4-FFF2-40B4-BE49-F238E27FC236}">
                <a16:creationId xmlns:a16="http://schemas.microsoft.com/office/drawing/2014/main" id="{7924BA3F-B647-5F33-D622-83D1605C9A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64823" y="1927613"/>
            <a:ext cx="344863" cy="344863"/>
          </a:xfrm>
          <a:prstGeom prst="rect">
            <a:avLst/>
          </a:prstGeom>
        </p:spPr>
      </p:pic>
      <p:pic>
        <p:nvPicPr>
          <p:cNvPr id="9" name="Graphic 8" descr="Bar chart with solid fill">
            <a:extLst>
              <a:ext uri="{FF2B5EF4-FFF2-40B4-BE49-F238E27FC236}">
                <a16:creationId xmlns:a16="http://schemas.microsoft.com/office/drawing/2014/main" id="{3E17F240-EE51-3133-403E-EF3DBFB8C8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49193" y="5242438"/>
            <a:ext cx="310666" cy="310666"/>
          </a:xfrm>
          <a:prstGeom prst="rect">
            <a:avLst/>
          </a:prstGeom>
        </p:spPr>
      </p:pic>
      <p:pic>
        <p:nvPicPr>
          <p:cNvPr id="10" name="Graphic 9" descr="Statistics with solid fill">
            <a:extLst>
              <a:ext uri="{FF2B5EF4-FFF2-40B4-BE49-F238E27FC236}">
                <a16:creationId xmlns:a16="http://schemas.microsoft.com/office/drawing/2014/main" id="{700DFE24-76C1-293F-0139-CA9E7ED50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49066" y="1911493"/>
            <a:ext cx="344863" cy="344863"/>
          </a:xfrm>
          <a:prstGeom prst="rect">
            <a:avLst/>
          </a:prstGeom>
        </p:spPr>
      </p:pic>
      <p:sp>
        <p:nvSpPr>
          <p:cNvPr id="2" name="Rectangle 1">
            <a:extLst>
              <a:ext uri="{FF2B5EF4-FFF2-40B4-BE49-F238E27FC236}">
                <a16:creationId xmlns:a16="http://schemas.microsoft.com/office/drawing/2014/main" id="{DF505540-1BC2-0D04-0109-B032CE73668F}"/>
              </a:ext>
            </a:extLst>
          </p:cNvPr>
          <p:cNvSpPr/>
          <p:nvPr/>
        </p:nvSpPr>
        <p:spPr>
          <a:xfrm>
            <a:off x="6167887" y="3614468"/>
            <a:ext cx="3838755" cy="1992953"/>
          </a:xfrm>
          <a:prstGeom prst="rect">
            <a:avLst/>
          </a:prstGeom>
          <a:noFill/>
          <a:ln w="38100">
            <a:solidFill>
              <a:srgbClr val="BE2BBB"/>
            </a:solid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 name="Picture 2" descr="A purple and grey logo&#10;&#10;Description automatically generated">
            <a:extLst>
              <a:ext uri="{FF2B5EF4-FFF2-40B4-BE49-F238E27FC236}">
                <a16:creationId xmlns:a16="http://schemas.microsoft.com/office/drawing/2014/main" id="{CD3B3108-AF93-4B21-49CC-82BA91BC498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9756" y="-237533"/>
            <a:ext cx="1799435" cy="1799435"/>
          </a:xfrm>
          <a:prstGeom prst="rect">
            <a:avLst/>
          </a:prstGeom>
        </p:spPr>
      </p:pic>
    </p:spTree>
    <p:extLst>
      <p:ext uri="{BB962C8B-B14F-4D97-AF65-F5344CB8AC3E}">
        <p14:creationId xmlns:p14="http://schemas.microsoft.com/office/powerpoint/2010/main" val="2947613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5CCC-F57B-8576-8D44-C5B73BA83406}"/>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0EB3B4E-74B8-F8EB-7C27-F3FC2C6FE05C}"/>
              </a:ext>
            </a:extLst>
          </p:cNvPr>
          <p:cNvGraphicFramePr>
            <a:graphicFrameLocks noGrp="1"/>
          </p:cNvGraphicFramePr>
          <p:nvPr/>
        </p:nvGraphicFramePr>
        <p:xfrm>
          <a:off x="436037" y="1347197"/>
          <a:ext cx="11249285" cy="4970070"/>
        </p:xfrm>
        <a:graphic>
          <a:graphicData uri="http://schemas.openxmlformats.org/drawingml/2006/table">
            <a:tbl>
              <a:tblPr firstRow="1" firstCol="1" lastRow="1" bandRow="1">
                <a:tableStyleId>{5C22544A-7EE6-4342-B048-85BDC9FD1C3A}</a:tableStyleId>
              </a:tblPr>
              <a:tblGrid>
                <a:gridCol w="2774949">
                  <a:extLst>
                    <a:ext uri="{9D8B030D-6E8A-4147-A177-3AD203B41FA5}">
                      <a16:colId xmlns:a16="http://schemas.microsoft.com/office/drawing/2014/main" val="1819722839"/>
                    </a:ext>
                  </a:extLst>
                </a:gridCol>
                <a:gridCol w="3530364">
                  <a:extLst>
                    <a:ext uri="{9D8B030D-6E8A-4147-A177-3AD203B41FA5}">
                      <a16:colId xmlns:a16="http://schemas.microsoft.com/office/drawing/2014/main" val="3512952678"/>
                    </a:ext>
                  </a:extLst>
                </a:gridCol>
                <a:gridCol w="4943972">
                  <a:extLst>
                    <a:ext uri="{9D8B030D-6E8A-4147-A177-3AD203B41FA5}">
                      <a16:colId xmlns:a16="http://schemas.microsoft.com/office/drawing/2014/main" val="2053374874"/>
                    </a:ext>
                  </a:extLst>
                </a:gridCol>
              </a:tblGrid>
              <a:tr h="314647">
                <a:tc>
                  <a:txBody>
                    <a:bodyPr/>
                    <a:lstStyle/>
                    <a:p>
                      <a:pPr marL="0" marR="0">
                        <a:lnSpc>
                          <a:spcPct val="115000"/>
                        </a:lnSpc>
                        <a:spcAft>
                          <a:spcPts val="800"/>
                        </a:spcAft>
                        <a:buNone/>
                      </a:pPr>
                      <a:r>
                        <a:rPr lang="en-US" sz="1200" kern="100" dirty="0">
                          <a:effectLst/>
                          <a:latin typeface="+mn-lt"/>
                        </a:rPr>
                        <a:t>Step</a:t>
                      </a:r>
                      <a:endParaRPr lang="en-US" sz="1200" kern="100" dirty="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dirty="0">
                          <a:effectLst/>
                          <a:latin typeface="+mn-lt"/>
                        </a:rPr>
                        <a:t>Time required</a:t>
                      </a:r>
                      <a:endParaRPr lang="en-US" sz="1200" kern="100" dirty="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b="1" kern="100" dirty="0">
                          <a:solidFill>
                            <a:schemeClr val="lt1"/>
                          </a:solidFill>
                          <a:effectLst/>
                          <a:latin typeface="+mn-lt"/>
                          <a:ea typeface="+mn-ea"/>
                          <a:cs typeface="+mn-cs"/>
                        </a:rPr>
                        <a:t>Resources</a:t>
                      </a:r>
                    </a:p>
                  </a:txBody>
                  <a:tcPr marT="91440" marB="91440"/>
                </a:tc>
                <a:extLst>
                  <a:ext uri="{0D108BD9-81ED-4DB2-BD59-A6C34878D82A}">
                    <a16:rowId xmlns:a16="http://schemas.microsoft.com/office/drawing/2014/main" val="1715422713"/>
                  </a:ext>
                </a:extLst>
              </a:tr>
              <a:tr h="314647">
                <a:tc>
                  <a:txBody>
                    <a:bodyPr/>
                    <a:lstStyle/>
                    <a:p>
                      <a:pPr marL="0" marR="0">
                        <a:lnSpc>
                          <a:spcPct val="115000"/>
                        </a:lnSpc>
                        <a:spcAft>
                          <a:spcPts val="800"/>
                        </a:spcAft>
                        <a:buNone/>
                      </a:pPr>
                      <a:r>
                        <a:rPr lang="en-US" sz="1200" kern="100" dirty="0">
                          <a:effectLst/>
                          <a:latin typeface="+mn-lt"/>
                          <a:ea typeface="Aptos" panose="020B0004020202020204" pitchFamily="34" charset="0"/>
                          <a:cs typeface="Times New Roman"/>
                        </a:rPr>
                        <a:t>FPFV</a:t>
                      </a:r>
                      <a:endParaRPr lang="en-US" sz="1200" kern="100" dirty="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endParaRPr lang="en-US" sz="1200" kern="100" dirty="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dirty="0">
                          <a:solidFill>
                            <a:schemeClr val="dk1"/>
                          </a:solidFill>
                          <a:effectLst/>
                          <a:latin typeface="+mn-lt"/>
                          <a:ea typeface="+mn-ea"/>
                          <a:cs typeface="+mn-cs"/>
                        </a:rPr>
                        <a:t>Study Programmer to ensure initiation of SDTM Development </a:t>
                      </a:r>
                    </a:p>
                  </a:txBody>
                  <a:tcPr marT="91440" marB="91440"/>
                </a:tc>
                <a:extLst>
                  <a:ext uri="{0D108BD9-81ED-4DB2-BD59-A6C34878D82A}">
                    <a16:rowId xmlns:a16="http://schemas.microsoft.com/office/drawing/2014/main" val="1295470854"/>
                  </a:ext>
                </a:extLst>
              </a:tr>
              <a:tr h="382889">
                <a:tc>
                  <a:txBody>
                    <a:bodyPr/>
                    <a:lstStyle/>
                    <a:p>
                      <a:pPr marL="0" marR="0">
                        <a:lnSpc>
                          <a:spcPct val="115000"/>
                        </a:lnSpc>
                        <a:spcAft>
                          <a:spcPts val="800"/>
                        </a:spcAft>
                        <a:buNone/>
                      </a:pPr>
                      <a:r>
                        <a:rPr lang="en-US" sz="1200" kern="100" dirty="0">
                          <a:effectLst/>
                          <a:latin typeface="+mn-lt"/>
                        </a:rPr>
                        <a:t>SDTM Development</a:t>
                      </a:r>
                      <a:endParaRPr lang="en-US" sz="1200" kern="100" dirty="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Bef>
                          <a:spcPts val="600"/>
                        </a:spcBef>
                        <a:spcAft>
                          <a:spcPts val="1200"/>
                        </a:spcAft>
                        <a:buNone/>
                      </a:pPr>
                      <a:r>
                        <a:rPr lang="en-US" sz="1200" kern="100">
                          <a:effectLst/>
                          <a:latin typeface="+mn-lt"/>
                        </a:rPr>
                        <a:t>4-6 weeks post FPFV</a:t>
                      </a:r>
                      <a:endParaRPr lang="en-US" sz="1200" kern="10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dirty="0">
                          <a:solidFill>
                            <a:schemeClr val="dk1"/>
                          </a:solidFill>
                          <a:effectLst/>
                          <a:latin typeface="+mn-lt"/>
                          <a:ea typeface="+mn-ea"/>
                          <a:cs typeface="+mn-cs"/>
                        </a:rPr>
                        <a:t>SDTM Programmer</a:t>
                      </a:r>
                    </a:p>
                  </a:txBody>
                  <a:tcPr marT="91440" marB="91440"/>
                </a:tc>
                <a:extLst>
                  <a:ext uri="{0D108BD9-81ED-4DB2-BD59-A6C34878D82A}">
                    <a16:rowId xmlns:a16="http://schemas.microsoft.com/office/drawing/2014/main" val="4288035422"/>
                  </a:ext>
                </a:extLst>
              </a:tr>
              <a:tr h="382889">
                <a:tc>
                  <a:txBody>
                    <a:bodyPr/>
                    <a:lstStyle/>
                    <a:p>
                      <a:pPr marL="0" marR="0">
                        <a:lnSpc>
                          <a:spcPct val="115000"/>
                        </a:lnSpc>
                        <a:spcAft>
                          <a:spcPts val="800"/>
                        </a:spcAft>
                        <a:buNone/>
                      </a:pPr>
                      <a:r>
                        <a:rPr lang="en-US" sz="1200" kern="100">
                          <a:effectLst/>
                          <a:latin typeface="+mn-lt"/>
                        </a:rPr>
                        <a:t>Requirements Gathering</a:t>
                      </a:r>
                    </a:p>
                    <a:p>
                      <a:pPr marL="0" marR="0">
                        <a:lnSpc>
                          <a:spcPct val="115000"/>
                        </a:lnSpc>
                        <a:spcAft>
                          <a:spcPts val="800"/>
                        </a:spcAft>
                        <a:buNone/>
                      </a:pPr>
                      <a:r>
                        <a:rPr lang="en-US" sz="1050" kern="100">
                          <a:effectLst/>
                          <a:latin typeface="+mn-lt"/>
                          <a:ea typeface="Aptos" panose="020B0004020202020204" pitchFamily="34" charset="0"/>
                          <a:cs typeface="Times New Roman" panose="02020603050405020304" pitchFamily="18" charset="0"/>
                        </a:rPr>
                        <a:t>*Subgrouping &amp; Baseline Characteristics </a:t>
                      </a:r>
                    </a:p>
                  </a:txBody>
                  <a:tcPr marT="91440" marB="91440"/>
                </a:tc>
                <a:tc>
                  <a:txBody>
                    <a:bodyPr/>
                    <a:lstStyle/>
                    <a:p>
                      <a:pPr marL="0" marR="0">
                        <a:lnSpc>
                          <a:spcPct val="115000"/>
                        </a:lnSpc>
                        <a:spcAft>
                          <a:spcPts val="800"/>
                        </a:spcAft>
                        <a:buNone/>
                      </a:pPr>
                      <a:r>
                        <a:rPr lang="en-US" sz="1200" kern="100">
                          <a:effectLst/>
                          <a:latin typeface="+mn-lt"/>
                        </a:rPr>
                        <a:t>Scheduled 5-7 workdays prior to SDTM availability</a:t>
                      </a:r>
                      <a:endParaRPr lang="en-US" sz="1200" kern="10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dirty="0" err="1">
                          <a:solidFill>
                            <a:schemeClr val="dk1"/>
                          </a:solidFill>
                          <a:effectLst/>
                          <a:latin typeface="+mn-lt"/>
                          <a:ea typeface="+mn-ea"/>
                          <a:cs typeface="+mn-cs"/>
                        </a:rPr>
                        <a:t>CDEx</a:t>
                      </a:r>
                      <a:r>
                        <a:rPr lang="en-US" sz="1200" kern="100" dirty="0">
                          <a:solidFill>
                            <a:schemeClr val="dk1"/>
                          </a:solidFill>
                          <a:effectLst/>
                          <a:latin typeface="+mn-lt"/>
                          <a:ea typeface="+mn-ea"/>
                          <a:cs typeface="+mn-cs"/>
                        </a:rPr>
                        <a:t> core team, Clinical SME</a:t>
                      </a:r>
                      <a:br>
                        <a:rPr lang="en-US" sz="1200" kern="100" dirty="0">
                          <a:solidFill>
                            <a:schemeClr val="dk1"/>
                          </a:solidFill>
                          <a:effectLst/>
                          <a:latin typeface="+mn-lt"/>
                          <a:ea typeface="+mn-ea"/>
                          <a:cs typeface="+mn-cs"/>
                        </a:rPr>
                      </a:br>
                      <a:r>
                        <a:rPr lang="en-US" sz="1200" kern="100" dirty="0">
                          <a:solidFill>
                            <a:schemeClr val="dk1"/>
                          </a:solidFill>
                          <a:effectLst/>
                          <a:latin typeface="+mn-lt"/>
                          <a:ea typeface="+mn-ea"/>
                          <a:cs typeface="+mn-cs"/>
                        </a:rPr>
                        <a:t>Study team members (CS, CTP,  Statistician, Stats programmer)</a:t>
                      </a:r>
                    </a:p>
                  </a:txBody>
                  <a:tcPr marT="91440" marB="91440"/>
                </a:tc>
                <a:extLst>
                  <a:ext uri="{0D108BD9-81ED-4DB2-BD59-A6C34878D82A}">
                    <a16:rowId xmlns:a16="http://schemas.microsoft.com/office/drawing/2014/main" val="3297290685"/>
                  </a:ext>
                </a:extLst>
              </a:tr>
              <a:tr h="435666">
                <a:tc>
                  <a:txBody>
                    <a:bodyPr/>
                    <a:lstStyle/>
                    <a:p>
                      <a:pPr marL="0" marR="0" lvl="0" indent="0" algn="l" defTabSz="914400" rtl="0" eaLnBrk="1" fontAlgn="auto" latinLnBrk="0" hangingPunct="1">
                        <a:lnSpc>
                          <a:spcPct val="114999"/>
                        </a:lnSpc>
                        <a:spcBef>
                          <a:spcPts val="0"/>
                        </a:spcBef>
                        <a:spcAft>
                          <a:spcPts val="800"/>
                        </a:spcAft>
                        <a:buClrTx/>
                        <a:buSzTx/>
                        <a:buFontTx/>
                        <a:buNone/>
                        <a:tabLst/>
                        <a:defRPr/>
                      </a:pPr>
                      <a:r>
                        <a:rPr lang="en-US" sz="1200" kern="100">
                          <a:effectLst/>
                          <a:latin typeface="+mn-lt"/>
                        </a:rPr>
                        <a:t>Default Safety Outputs Kickoff</a:t>
                      </a:r>
                    </a:p>
                    <a:p>
                      <a:pPr marL="0" marR="0" lvl="0" indent="0" algn="l" defTabSz="914400" rtl="0" eaLnBrk="1" fontAlgn="auto" latinLnBrk="0" hangingPunct="1">
                        <a:lnSpc>
                          <a:spcPct val="114999"/>
                        </a:lnSpc>
                        <a:spcBef>
                          <a:spcPts val="0"/>
                        </a:spcBef>
                        <a:spcAft>
                          <a:spcPts val="800"/>
                        </a:spcAft>
                        <a:buClrTx/>
                        <a:buSzTx/>
                        <a:buFontTx/>
                        <a:buNone/>
                        <a:tabLst/>
                        <a:defRPr/>
                      </a:pPr>
                      <a:r>
                        <a:rPr lang="en-US" sz="1050" kern="100">
                          <a:effectLst/>
                          <a:latin typeface="+mn-lt"/>
                          <a:ea typeface="Aptos" panose="020B0004020202020204" pitchFamily="34" charset="0"/>
                          <a:cs typeface="Times New Roman" panose="02020603050405020304" pitchFamily="18" charset="0"/>
                        </a:rPr>
                        <a:t>*Dependent on SDTM Availability</a:t>
                      </a:r>
                    </a:p>
                  </a:txBody>
                  <a:tcPr marT="91440" marB="91440"/>
                </a:tc>
                <a:tc>
                  <a:txBody>
                    <a:bodyPr/>
                    <a:lstStyle/>
                    <a:p>
                      <a:pPr marL="0" lvl="0">
                        <a:lnSpc>
                          <a:spcPct val="114999"/>
                        </a:lnSpc>
                        <a:spcBef>
                          <a:spcPts val="600"/>
                        </a:spcBef>
                        <a:spcAft>
                          <a:spcPts val="1200"/>
                        </a:spcAft>
                        <a:buNone/>
                      </a:pPr>
                      <a:r>
                        <a:rPr lang="en-US" sz="1200" kern="100">
                          <a:effectLst/>
                          <a:latin typeface="+mn-lt"/>
                        </a:rPr>
                        <a:t>2-3 workdays</a:t>
                      </a:r>
                      <a:endParaRPr lang="en-US" sz="1200" kern="100">
                        <a:effectLst/>
                        <a:latin typeface="+mn-lt"/>
                        <a:ea typeface="Aptos" panose="020B0004020202020204" pitchFamily="34" charset="0"/>
                        <a:cs typeface="Times New Roman"/>
                      </a:endParaRPr>
                    </a:p>
                  </a:txBody>
                  <a:tcPr marT="91440" marB="91440"/>
                </a:tc>
                <a:tc>
                  <a:txBody>
                    <a:bodyPr/>
                    <a:lstStyle/>
                    <a:p>
                      <a:pPr marL="0" lvl="0">
                        <a:lnSpc>
                          <a:spcPct val="114999"/>
                        </a:lnSpc>
                        <a:spcAft>
                          <a:spcPts val="800"/>
                        </a:spcAft>
                        <a:buNone/>
                      </a:pPr>
                      <a:r>
                        <a:rPr lang="en-US" sz="1200" kern="100">
                          <a:solidFill>
                            <a:schemeClr val="dk1"/>
                          </a:solidFill>
                          <a:effectLst/>
                          <a:latin typeface="+mn-lt"/>
                          <a:ea typeface="+mn-ea"/>
                          <a:cs typeface="+mn-cs"/>
                        </a:rPr>
                        <a:t>CDEx Developer</a:t>
                      </a:r>
                    </a:p>
                  </a:txBody>
                  <a:tcPr marT="91440" marB="91440"/>
                </a:tc>
                <a:extLst>
                  <a:ext uri="{0D108BD9-81ED-4DB2-BD59-A6C34878D82A}">
                    <a16:rowId xmlns:a16="http://schemas.microsoft.com/office/drawing/2014/main" val="3481301459"/>
                  </a:ext>
                </a:extLst>
              </a:tr>
              <a:tr h="314647">
                <a:tc>
                  <a:txBody>
                    <a:bodyPr/>
                    <a:lstStyle/>
                    <a:p>
                      <a:pPr marL="0" marR="0">
                        <a:lnSpc>
                          <a:spcPct val="115000"/>
                        </a:lnSpc>
                        <a:spcAft>
                          <a:spcPts val="800"/>
                        </a:spcAft>
                        <a:buNone/>
                      </a:pPr>
                      <a:r>
                        <a:rPr lang="en-US" sz="1200" kern="100">
                          <a:effectLst/>
                          <a:latin typeface="+mn-lt"/>
                        </a:rPr>
                        <a:t>SME QC</a:t>
                      </a:r>
                      <a:endParaRPr lang="en-US" sz="1200" kern="10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dirty="0">
                          <a:effectLst/>
                          <a:latin typeface="+mn-lt"/>
                        </a:rPr>
                        <a:t>2-3 workdays</a:t>
                      </a:r>
                      <a:endParaRPr lang="en-US" sz="1200" kern="100" dirty="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a:solidFill>
                            <a:schemeClr val="dk1"/>
                          </a:solidFill>
                          <a:effectLst/>
                          <a:latin typeface="+mn-lt"/>
                          <a:ea typeface="+mn-ea"/>
                          <a:cs typeface="+mn-cs"/>
                        </a:rPr>
                        <a:t>Clinical SME &amp; SP SME</a:t>
                      </a:r>
                    </a:p>
                  </a:txBody>
                  <a:tcPr marT="91440" marB="91440"/>
                </a:tc>
                <a:extLst>
                  <a:ext uri="{0D108BD9-81ED-4DB2-BD59-A6C34878D82A}">
                    <a16:rowId xmlns:a16="http://schemas.microsoft.com/office/drawing/2014/main" val="2290024122"/>
                  </a:ext>
                </a:extLst>
              </a:tr>
              <a:tr h="484074">
                <a:tc>
                  <a:txBody>
                    <a:bodyPr/>
                    <a:lstStyle/>
                    <a:p>
                      <a:pPr marL="0" marR="0">
                        <a:lnSpc>
                          <a:spcPct val="115000"/>
                        </a:lnSpc>
                        <a:spcAft>
                          <a:spcPts val="800"/>
                        </a:spcAft>
                        <a:buNone/>
                      </a:pPr>
                      <a:r>
                        <a:rPr lang="en-US" sz="1200" kern="100" dirty="0">
                          <a:effectLst/>
                          <a:latin typeface="+mn-lt"/>
                        </a:rPr>
                        <a:t>Incorporate comments from SME review</a:t>
                      </a:r>
                      <a:endParaRPr lang="en-US" sz="1200" kern="100" dirty="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dirty="0">
                          <a:effectLst/>
                          <a:latin typeface="+mn-lt"/>
                        </a:rPr>
                        <a:t>2 workdays</a:t>
                      </a:r>
                      <a:endParaRPr lang="en-US" sz="1200" kern="100" dirty="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200" kern="100">
                          <a:solidFill>
                            <a:schemeClr val="dk1"/>
                          </a:solidFill>
                          <a:effectLst/>
                          <a:latin typeface="+mn-lt"/>
                          <a:ea typeface="+mn-ea"/>
                          <a:cs typeface="+mn-cs"/>
                        </a:rPr>
                        <a:t>CDEx stats programmer</a:t>
                      </a:r>
                      <a:br>
                        <a:rPr lang="en-US" sz="1200" kern="100">
                          <a:solidFill>
                            <a:schemeClr val="dk1"/>
                          </a:solidFill>
                          <a:effectLst/>
                          <a:latin typeface="+mn-lt"/>
                          <a:ea typeface="+mn-ea"/>
                          <a:cs typeface="+mn-cs"/>
                        </a:rPr>
                      </a:br>
                      <a:r>
                        <a:rPr lang="en-US" sz="1200" kern="100">
                          <a:solidFill>
                            <a:schemeClr val="dk1"/>
                          </a:solidFill>
                          <a:effectLst/>
                          <a:latin typeface="+mn-lt"/>
                          <a:ea typeface="+mn-ea"/>
                          <a:cs typeface="+mn-cs"/>
                        </a:rPr>
                        <a:t>Clinical SME</a:t>
                      </a:r>
                    </a:p>
                  </a:txBody>
                  <a:tcPr marT="91440" marB="91440"/>
                </a:tc>
                <a:extLst>
                  <a:ext uri="{0D108BD9-81ED-4DB2-BD59-A6C34878D82A}">
                    <a16:rowId xmlns:a16="http://schemas.microsoft.com/office/drawing/2014/main" val="249906983"/>
                  </a:ext>
                </a:extLst>
              </a:tr>
              <a:tr h="314647">
                <a:tc>
                  <a:txBody>
                    <a:bodyPr/>
                    <a:lstStyle/>
                    <a:p>
                      <a:pPr marL="0" marR="0">
                        <a:lnSpc>
                          <a:spcPct val="115000"/>
                        </a:lnSpc>
                        <a:spcAft>
                          <a:spcPts val="800"/>
                        </a:spcAft>
                        <a:buNone/>
                      </a:pPr>
                      <a:r>
                        <a:rPr lang="en-US" sz="1200" kern="100">
                          <a:effectLst/>
                          <a:latin typeface="+mn-lt"/>
                        </a:rPr>
                        <a:t>Safety UAT Demo</a:t>
                      </a:r>
                      <a:endParaRPr lang="en-US" sz="1200" kern="10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a:effectLst/>
                          <a:latin typeface="+mn-lt"/>
                        </a:rPr>
                        <a:t>Scheduled within 10-14 workdays of Default Safety Outputs Kickoff</a:t>
                      </a:r>
                      <a:endParaRPr lang="en-US" sz="1200" kern="10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a:solidFill>
                            <a:schemeClr val="dk1"/>
                          </a:solidFill>
                          <a:effectLst/>
                          <a:latin typeface="+mn-lt"/>
                          <a:ea typeface="+mn-ea"/>
                          <a:cs typeface="+mn-cs"/>
                        </a:rPr>
                        <a:t>CDEx core team, Clinical SME</a:t>
                      </a:r>
                      <a:br>
                        <a:rPr lang="en-US" sz="1200" kern="100">
                          <a:solidFill>
                            <a:schemeClr val="dk1"/>
                          </a:solidFill>
                          <a:effectLst/>
                          <a:latin typeface="+mn-lt"/>
                          <a:ea typeface="+mn-ea"/>
                          <a:cs typeface="+mn-cs"/>
                        </a:rPr>
                      </a:br>
                      <a:r>
                        <a:rPr lang="en-US" sz="1200" kern="100">
                          <a:solidFill>
                            <a:schemeClr val="dk1"/>
                          </a:solidFill>
                          <a:effectLst/>
                          <a:latin typeface="+mn-lt"/>
                          <a:ea typeface="+mn-ea"/>
                          <a:cs typeface="+mn-cs"/>
                        </a:rPr>
                        <a:t>Study team members (CS, CTP,  Statistician, Stats programmer)</a:t>
                      </a:r>
                    </a:p>
                  </a:txBody>
                  <a:tcPr marT="91440" marB="91440"/>
                </a:tc>
                <a:extLst>
                  <a:ext uri="{0D108BD9-81ED-4DB2-BD59-A6C34878D82A}">
                    <a16:rowId xmlns:a16="http://schemas.microsoft.com/office/drawing/2014/main" val="2304853516"/>
                  </a:ext>
                </a:extLst>
              </a:tr>
              <a:tr h="484074">
                <a:tc>
                  <a:txBody>
                    <a:bodyPr/>
                    <a:lstStyle/>
                    <a:p>
                      <a:pPr marL="0" marR="0">
                        <a:lnSpc>
                          <a:spcPct val="115000"/>
                        </a:lnSpc>
                        <a:spcAft>
                          <a:spcPts val="800"/>
                        </a:spcAft>
                        <a:buNone/>
                      </a:pPr>
                      <a:r>
                        <a:rPr lang="en-US" sz="1200" kern="100">
                          <a:effectLst/>
                          <a:latin typeface="+mn-lt"/>
                        </a:rPr>
                        <a:t>UAT Follow-Up Touchbase </a:t>
                      </a:r>
                      <a:endParaRPr lang="en-US" sz="1200" kern="10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a:lnSpc>
                          <a:spcPct val="115000"/>
                        </a:lnSpc>
                        <a:spcAft>
                          <a:spcPts val="800"/>
                        </a:spcAft>
                        <a:buNone/>
                      </a:pPr>
                      <a:r>
                        <a:rPr lang="en-US" sz="1200" kern="100" dirty="0">
                          <a:effectLst/>
                          <a:latin typeface="+mn-lt"/>
                        </a:rPr>
                        <a:t>5-7 workdays from Safety UAT Demo </a:t>
                      </a:r>
                      <a:endParaRPr lang="en-US" sz="1200" kern="100" dirty="0">
                        <a:effectLst/>
                        <a:latin typeface="+mn-lt"/>
                        <a:ea typeface="Aptos" panose="020B0004020202020204" pitchFamily="34" charset="0"/>
                        <a:cs typeface="Times New Roman" panose="02020603050405020304" pitchFamily="18" charset="0"/>
                      </a:endParaRPr>
                    </a:p>
                  </a:txBody>
                  <a:tcPr marT="91440" marB="91440"/>
                </a:tc>
                <a:tc>
                  <a: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200" kern="100" dirty="0" err="1">
                          <a:solidFill>
                            <a:schemeClr val="dk1"/>
                          </a:solidFill>
                          <a:effectLst/>
                          <a:latin typeface="+mn-lt"/>
                          <a:ea typeface="+mn-ea"/>
                          <a:cs typeface="+mn-cs"/>
                        </a:rPr>
                        <a:t>CDEx</a:t>
                      </a:r>
                      <a:r>
                        <a:rPr lang="en-US" sz="1200" kern="100" dirty="0">
                          <a:solidFill>
                            <a:schemeClr val="dk1"/>
                          </a:solidFill>
                          <a:effectLst/>
                          <a:latin typeface="+mn-lt"/>
                          <a:ea typeface="+mn-ea"/>
                          <a:cs typeface="+mn-cs"/>
                        </a:rPr>
                        <a:t> core team, Clinical SME</a:t>
                      </a:r>
                      <a:br>
                        <a:rPr lang="en-US" sz="1200" kern="100" dirty="0">
                          <a:solidFill>
                            <a:schemeClr val="dk1"/>
                          </a:solidFill>
                          <a:effectLst/>
                          <a:latin typeface="+mn-lt"/>
                          <a:ea typeface="+mn-ea"/>
                          <a:cs typeface="+mn-cs"/>
                        </a:rPr>
                      </a:br>
                      <a:r>
                        <a:rPr lang="en-US" sz="1200" kern="100" dirty="0">
                          <a:solidFill>
                            <a:schemeClr val="dk1"/>
                          </a:solidFill>
                          <a:effectLst/>
                          <a:latin typeface="+mn-lt"/>
                          <a:ea typeface="+mn-ea"/>
                          <a:cs typeface="+mn-cs"/>
                        </a:rPr>
                        <a:t>Study team members (CS, CTP,  Statistician, Stats programmer)</a:t>
                      </a:r>
                    </a:p>
                  </a:txBody>
                  <a:tcPr marT="91440" marB="91440"/>
                </a:tc>
                <a:extLst>
                  <a:ext uri="{0D108BD9-81ED-4DB2-BD59-A6C34878D82A}">
                    <a16:rowId xmlns:a16="http://schemas.microsoft.com/office/drawing/2014/main" val="668802855"/>
                  </a:ext>
                </a:extLst>
              </a:tr>
              <a:tr h="314647">
                <a:tc>
                  <a:txBody>
                    <a:bodyPr/>
                    <a:lstStyle/>
                    <a:p>
                      <a:pPr marL="0" marR="0">
                        <a:lnSpc>
                          <a:spcPct val="115000"/>
                        </a:lnSpc>
                        <a:spcAft>
                          <a:spcPts val="800"/>
                        </a:spcAft>
                        <a:buNone/>
                      </a:pPr>
                      <a:r>
                        <a:rPr lang="en-US" sz="1200" kern="100" dirty="0">
                          <a:effectLst/>
                          <a:latin typeface="+mn-lt"/>
                          <a:ea typeface="Aptos" panose="020B0004020202020204" pitchFamily="34" charset="0"/>
                          <a:cs typeface="Times New Roman" panose="02020603050405020304" pitchFamily="18" charset="0"/>
                        </a:rPr>
                        <a:t>Total</a:t>
                      </a:r>
                    </a:p>
                  </a:txBody>
                  <a:tcPr marT="91440" marB="91440"/>
                </a:tc>
                <a:tc>
                  <a:txBody>
                    <a:bodyPr/>
                    <a:lstStyle/>
                    <a:p>
                      <a:pPr marL="0" marR="0">
                        <a:lnSpc>
                          <a:spcPct val="115000"/>
                        </a:lnSpc>
                        <a:spcAft>
                          <a:spcPts val="800"/>
                        </a:spcAft>
                        <a:buNone/>
                      </a:pPr>
                      <a:r>
                        <a:rPr lang="en-US" sz="1200" kern="100" dirty="0">
                          <a:solidFill>
                            <a:srgbClr val="BE2BBB"/>
                          </a:solidFill>
                          <a:effectLst/>
                          <a:latin typeface="+mn-lt"/>
                          <a:ea typeface="Aptos" panose="020B0004020202020204" pitchFamily="34" charset="0"/>
                          <a:cs typeface="Times New Roman" panose="02020603050405020304" pitchFamily="18" charset="0"/>
                        </a:rPr>
                        <a:t>8 weeks from FPFV</a:t>
                      </a:r>
                    </a:p>
                  </a:txBody>
                  <a:tcPr marT="91440" marB="91440"/>
                </a:tc>
                <a:tc>
                  <a:txBody>
                    <a:bodyPr/>
                    <a:lstStyle/>
                    <a:p>
                      <a:pPr marL="0" marR="0">
                        <a:lnSpc>
                          <a:spcPct val="115000"/>
                        </a:lnSpc>
                        <a:spcAft>
                          <a:spcPts val="800"/>
                        </a:spcAft>
                        <a:buNone/>
                      </a:pPr>
                      <a:endParaRPr lang="en-US" sz="1200" kern="100" dirty="0">
                        <a:effectLst/>
                        <a:latin typeface="+mn-lt"/>
                        <a:ea typeface="Aptos" panose="020B0004020202020204" pitchFamily="34" charset="0"/>
                        <a:cs typeface="Times New Roman" panose="02020603050405020304" pitchFamily="18" charset="0"/>
                      </a:endParaRPr>
                    </a:p>
                  </a:txBody>
                  <a:tcPr marT="91440" marB="91440"/>
                </a:tc>
                <a:extLst>
                  <a:ext uri="{0D108BD9-81ED-4DB2-BD59-A6C34878D82A}">
                    <a16:rowId xmlns:a16="http://schemas.microsoft.com/office/drawing/2014/main" val="1560286767"/>
                  </a:ext>
                </a:extLst>
              </a:tr>
            </a:tbl>
          </a:graphicData>
        </a:graphic>
      </p:graphicFrame>
      <p:sp>
        <p:nvSpPr>
          <p:cNvPr id="4" name="Slide Number Placeholder 3">
            <a:extLst>
              <a:ext uri="{FF2B5EF4-FFF2-40B4-BE49-F238E27FC236}">
                <a16:creationId xmlns:a16="http://schemas.microsoft.com/office/drawing/2014/main" id="{0C13CAC4-F3B2-F0EC-1405-88AF93EC83D4}"/>
              </a:ext>
            </a:extLst>
          </p:cNvPr>
          <p:cNvSpPr txBox="1">
            <a:spLocks/>
          </p:cNvSpPr>
          <p:nvPr/>
        </p:nvSpPr>
        <p:spPr>
          <a:xfrm>
            <a:off x="11506200" y="6446192"/>
            <a:ext cx="320040" cy="228600"/>
          </a:xfrm>
          <a:prstGeom prst="rect">
            <a:avLst/>
          </a:prstGeom>
        </p:spPr>
        <p:txBody>
          <a:bodyPr vert="horz" wrap="none" lIns="0" tIns="0" rIns="0" bIns="0" rtlCol="0" anchor="b" anchorCtr="0"/>
          <a:lstStyle>
            <a:defPPr>
              <a:defRPr lang="en-US"/>
            </a:defPPr>
            <a:lvl1pPr marL="0" algn="r" defTabSz="914400" rtl="0" eaLnBrk="1" latinLnBrk="0" hangingPunct="1">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7</a:t>
            </a:fld>
            <a:endParaRPr lang="en-US"/>
          </a:p>
        </p:txBody>
      </p:sp>
      <p:sp>
        <p:nvSpPr>
          <p:cNvPr id="5" name="Title 1">
            <a:extLst>
              <a:ext uri="{FF2B5EF4-FFF2-40B4-BE49-F238E27FC236}">
                <a16:creationId xmlns:a16="http://schemas.microsoft.com/office/drawing/2014/main" id="{149852D7-34DE-D75A-87C6-24B3232033DE}"/>
              </a:ext>
            </a:extLst>
          </p:cNvPr>
          <p:cNvSpPr txBox="1">
            <a:spLocks/>
          </p:cNvSpPr>
          <p:nvPr/>
        </p:nvSpPr>
        <p:spPr>
          <a:xfrm>
            <a:off x="859856" y="436875"/>
            <a:ext cx="11460481" cy="914400"/>
          </a:xfrm>
          <a:prstGeom prst="rect">
            <a:avLst/>
          </a:prstGeom>
        </p:spPr>
        <p:txBody>
          <a:bodyPr vert="horz" lIns="0" tIns="0" rIns="0" bIns="0" rtlCol="0" anchor="t" anchorCtr="0">
            <a:noAutofit/>
          </a:bodyPr>
          <a:lstStyle>
            <a:lvl1pPr algn="l" defTabSz="914126"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CDEx Workflow</a:t>
            </a:r>
          </a:p>
        </p:txBody>
      </p:sp>
      <p:sp>
        <p:nvSpPr>
          <p:cNvPr id="9" name="TextBox 8">
            <a:extLst>
              <a:ext uri="{FF2B5EF4-FFF2-40B4-BE49-F238E27FC236}">
                <a16:creationId xmlns:a16="http://schemas.microsoft.com/office/drawing/2014/main" id="{2E1C791B-0A49-AC90-8D01-963CA4A6E36E}"/>
              </a:ext>
            </a:extLst>
          </p:cNvPr>
          <p:cNvSpPr txBox="1"/>
          <p:nvPr/>
        </p:nvSpPr>
        <p:spPr>
          <a:xfrm>
            <a:off x="832299" y="760460"/>
            <a:ext cx="6130030" cy="338554"/>
          </a:xfrm>
          <a:prstGeom prst="rect">
            <a:avLst/>
          </a:prstGeom>
          <a:noFill/>
        </p:spPr>
        <p:txBody>
          <a:bodyPr wrap="square">
            <a:spAutoFit/>
          </a:bodyPr>
          <a:lstStyle/>
          <a:p>
            <a:pPr marR="0" lvl="0" algn="l" defTabSz="914126" rtl="0" eaLnBrk="1" fontAlgn="auto" latinLnBrk="0" hangingPunct="1">
              <a:lnSpc>
                <a:spcPct val="100000"/>
              </a:lnSpc>
              <a:spcBef>
                <a:spcPts val="1200"/>
              </a:spcBef>
              <a:spcAft>
                <a:spcPts val="0"/>
              </a:spcAft>
              <a:buClrTx/>
              <a:buSzTx/>
              <a:tabLst/>
              <a:defRPr/>
            </a:pPr>
            <a:r>
              <a:rPr kumimoji="0" lang="en-US" sz="1600" b="0" i="0" u="none" strike="noStrike" kern="1200" cap="none" spc="0" normalizeH="0" baseline="0" noProof="0" dirty="0">
                <a:ln>
                  <a:noFill/>
                </a:ln>
                <a:solidFill>
                  <a:srgbClr val="A84A9F"/>
                </a:solidFill>
                <a:effectLst/>
                <a:uLnTx/>
                <a:uFillTx/>
                <a:ea typeface="+mn-ea"/>
                <a:cs typeface="+mn-cs"/>
              </a:rPr>
              <a:t>Standard CDEx Implementation</a:t>
            </a:r>
          </a:p>
        </p:txBody>
      </p:sp>
      <p:pic>
        <p:nvPicPr>
          <p:cNvPr id="11" name="Picture 10" descr="A purple and grey logo&#10;&#10;Description automatically generated">
            <a:extLst>
              <a:ext uri="{FF2B5EF4-FFF2-40B4-BE49-F238E27FC236}">
                <a16:creationId xmlns:a16="http://schemas.microsoft.com/office/drawing/2014/main" id="{78DD78DF-1A99-CB67-C20B-40840A22A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56" y="-237533"/>
            <a:ext cx="1799435" cy="1799435"/>
          </a:xfrm>
          <a:prstGeom prst="rect">
            <a:avLst/>
          </a:prstGeom>
        </p:spPr>
      </p:pic>
    </p:spTree>
    <p:extLst>
      <p:ext uri="{BB962C8B-B14F-4D97-AF65-F5344CB8AC3E}">
        <p14:creationId xmlns:p14="http://schemas.microsoft.com/office/powerpoint/2010/main" val="17410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0E7FE28-74CD-C41B-830C-3941909517A0}"/>
              </a:ext>
            </a:extLst>
          </p:cNvPr>
          <p:cNvGrpSpPr/>
          <p:nvPr/>
        </p:nvGrpSpPr>
        <p:grpSpPr>
          <a:xfrm>
            <a:off x="837647" y="1492346"/>
            <a:ext cx="1792447" cy="1711829"/>
            <a:chOff x="6973599" y="1649891"/>
            <a:chExt cx="2424003" cy="2282438"/>
          </a:xfrm>
        </p:grpSpPr>
        <p:sp>
          <p:nvSpPr>
            <p:cNvPr id="17" name="Arrow: Right 16">
              <a:extLst>
                <a:ext uri="{FF2B5EF4-FFF2-40B4-BE49-F238E27FC236}">
                  <a16:creationId xmlns:a16="http://schemas.microsoft.com/office/drawing/2014/main" id="{8F68F1AB-E5CA-F426-E502-2DF1BB001C83}"/>
                </a:ext>
              </a:extLst>
            </p:cNvPr>
            <p:cNvSpPr/>
            <p:nvPr/>
          </p:nvSpPr>
          <p:spPr>
            <a:xfrm>
              <a:off x="6973599" y="1649891"/>
              <a:ext cx="2424003" cy="2118883"/>
            </a:xfrm>
            <a:prstGeom prst="rightArrow">
              <a:avLst>
                <a:gd name="adj1" fmla="val 70000"/>
                <a:gd name="adj2" fmla="val 50000"/>
              </a:avLst>
            </a:prstGeom>
            <a:solidFill>
              <a:schemeClr val="accent6">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Arrow: Right 4">
              <a:extLst>
                <a:ext uri="{FF2B5EF4-FFF2-40B4-BE49-F238E27FC236}">
                  <a16:creationId xmlns:a16="http://schemas.microsoft.com/office/drawing/2014/main" id="{F4A6F385-E203-0F46-6D95-FE755208824C}"/>
                </a:ext>
              </a:extLst>
            </p:cNvPr>
            <p:cNvSpPr txBox="1"/>
            <p:nvPr/>
          </p:nvSpPr>
          <p:spPr>
            <a:xfrm>
              <a:off x="7562956" y="2449110"/>
              <a:ext cx="1390869" cy="14832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500" tIns="15875" rIns="31750" bIns="15875" numCol="1" spcCol="1270" anchor="ctr" anchorCtr="0">
              <a:noAutofit/>
            </a:bodyPr>
            <a:lstStyle/>
            <a:p>
              <a:pPr marL="0" lvl="1" algn="l" defTabSz="1111250">
                <a:lnSpc>
                  <a:spcPct val="90000"/>
                </a:lnSpc>
                <a:spcBef>
                  <a:spcPct val="0"/>
                </a:spcBef>
                <a:spcAft>
                  <a:spcPct val="15000"/>
                </a:spcAft>
              </a:pPr>
              <a:r>
                <a:rPr lang="en-US" sz="1200" kern="1200"/>
                <a:t>Study Statistical Programmer to inform </a:t>
              </a:r>
              <a:r>
                <a:rPr lang="en-US" sz="1200" kern="1200">
                  <a:solidFill>
                    <a:schemeClr val="accent5">
                      <a:lumMod val="50000"/>
                    </a:schemeClr>
                  </a:solidFill>
                </a:rPr>
                <a:t>CDEx Lead Programmers</a:t>
              </a:r>
            </a:p>
            <a:p>
              <a:pPr marL="228600" lvl="1" indent="-228600" algn="l" defTabSz="1111250">
                <a:lnSpc>
                  <a:spcPct val="90000"/>
                </a:lnSpc>
                <a:spcBef>
                  <a:spcPct val="0"/>
                </a:spcBef>
                <a:spcAft>
                  <a:spcPct val="15000"/>
                </a:spcAft>
                <a:buChar char="•"/>
              </a:pPr>
              <a:endParaRPr lang="en-US" sz="2500" kern="1200"/>
            </a:p>
            <a:p>
              <a:pPr marL="228600" lvl="1" indent="-228600" algn="l" defTabSz="1111250">
                <a:lnSpc>
                  <a:spcPct val="90000"/>
                </a:lnSpc>
                <a:spcBef>
                  <a:spcPct val="0"/>
                </a:spcBef>
                <a:spcAft>
                  <a:spcPct val="15000"/>
                </a:spcAft>
                <a:buChar char="•"/>
              </a:pPr>
              <a:endParaRPr lang="en-US" sz="2500" kern="1200"/>
            </a:p>
          </p:txBody>
        </p:sp>
      </p:grpSp>
      <p:grpSp>
        <p:nvGrpSpPr>
          <p:cNvPr id="19" name="Group 18">
            <a:extLst>
              <a:ext uri="{FF2B5EF4-FFF2-40B4-BE49-F238E27FC236}">
                <a16:creationId xmlns:a16="http://schemas.microsoft.com/office/drawing/2014/main" id="{711B51F8-5BE7-0B8D-57F4-08DE28E76B74}"/>
              </a:ext>
            </a:extLst>
          </p:cNvPr>
          <p:cNvGrpSpPr/>
          <p:nvPr/>
        </p:nvGrpSpPr>
        <p:grpSpPr>
          <a:xfrm>
            <a:off x="259139" y="1777907"/>
            <a:ext cx="1081703" cy="949852"/>
            <a:chOff x="6367599" y="2103332"/>
            <a:chExt cx="1212001" cy="1212001"/>
          </a:xfrm>
        </p:grpSpPr>
        <p:sp>
          <p:nvSpPr>
            <p:cNvPr id="20" name="Oval 19">
              <a:extLst>
                <a:ext uri="{FF2B5EF4-FFF2-40B4-BE49-F238E27FC236}">
                  <a16:creationId xmlns:a16="http://schemas.microsoft.com/office/drawing/2014/main" id="{72E2C5F6-AE12-A008-E7D3-D739D84CBB07}"/>
                </a:ext>
              </a:extLst>
            </p:cNvPr>
            <p:cNvSpPr/>
            <p:nvPr/>
          </p:nvSpPr>
          <p:spPr>
            <a:xfrm>
              <a:off x="6367599" y="2103332"/>
              <a:ext cx="1212001" cy="121200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1" name="Oval 4">
              <a:extLst>
                <a:ext uri="{FF2B5EF4-FFF2-40B4-BE49-F238E27FC236}">
                  <a16:creationId xmlns:a16="http://schemas.microsoft.com/office/drawing/2014/main" id="{C6B0A3F5-F8AF-37F4-A617-758C02428A5E}"/>
                </a:ext>
              </a:extLst>
            </p:cNvPr>
            <p:cNvSpPr txBox="1"/>
            <p:nvPr/>
          </p:nvSpPr>
          <p:spPr>
            <a:xfrm>
              <a:off x="6545092" y="2280825"/>
              <a:ext cx="943236" cy="8570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1200" kern="1200"/>
                <a:t>SDTM Mapping and Conversion</a:t>
              </a:r>
              <a:endParaRPr lang="en-US" sz="1200" kern="1200"/>
            </a:p>
          </p:txBody>
        </p:sp>
      </p:grpSp>
      <p:grpSp>
        <p:nvGrpSpPr>
          <p:cNvPr id="22" name="Group 21">
            <a:extLst>
              <a:ext uri="{FF2B5EF4-FFF2-40B4-BE49-F238E27FC236}">
                <a16:creationId xmlns:a16="http://schemas.microsoft.com/office/drawing/2014/main" id="{4CCF8D18-9E10-1DC0-2BF2-9D26FD51EAF2}"/>
              </a:ext>
            </a:extLst>
          </p:cNvPr>
          <p:cNvGrpSpPr/>
          <p:nvPr/>
        </p:nvGrpSpPr>
        <p:grpSpPr>
          <a:xfrm>
            <a:off x="2946121" y="1464860"/>
            <a:ext cx="1664828" cy="1660293"/>
            <a:chOff x="6973599" y="1649891"/>
            <a:chExt cx="2424003" cy="2118883"/>
          </a:xfrm>
          <a:solidFill>
            <a:schemeClr val="accent6">
              <a:lumMod val="20000"/>
              <a:lumOff val="80000"/>
            </a:schemeClr>
          </a:solidFill>
        </p:grpSpPr>
        <p:sp>
          <p:nvSpPr>
            <p:cNvPr id="23" name="Arrow: Right 22">
              <a:extLst>
                <a:ext uri="{FF2B5EF4-FFF2-40B4-BE49-F238E27FC236}">
                  <a16:creationId xmlns:a16="http://schemas.microsoft.com/office/drawing/2014/main" id="{628AA9B1-B1CC-3D4D-C7DE-83DCA4FDBD42}"/>
                </a:ext>
              </a:extLst>
            </p:cNvPr>
            <p:cNvSpPr/>
            <p:nvPr/>
          </p:nvSpPr>
          <p:spPr>
            <a:xfrm>
              <a:off x="6973599" y="1649891"/>
              <a:ext cx="2424003" cy="2118883"/>
            </a:xfrm>
            <a:prstGeom prst="rightArrow">
              <a:avLst>
                <a:gd name="adj1" fmla="val 70000"/>
                <a:gd name="adj2" fmla="val 50000"/>
              </a:avLst>
            </a:prstGeom>
            <a:grp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Arrow: Right 4">
              <a:extLst>
                <a:ext uri="{FF2B5EF4-FFF2-40B4-BE49-F238E27FC236}">
                  <a16:creationId xmlns:a16="http://schemas.microsoft.com/office/drawing/2014/main" id="{F0864903-F179-A655-0F43-60C124DA1C30}"/>
                </a:ext>
              </a:extLst>
            </p:cNvPr>
            <p:cNvSpPr txBox="1"/>
            <p:nvPr/>
          </p:nvSpPr>
          <p:spPr>
            <a:xfrm>
              <a:off x="7419908" y="2423969"/>
              <a:ext cx="1181701" cy="1015424"/>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500" tIns="15875" rIns="31750" bIns="15875" numCol="1" spcCol="1270" anchor="ctr" anchorCtr="0">
              <a:noAutofit/>
            </a:bodyPr>
            <a:lstStyle/>
            <a:p>
              <a:pPr marL="0" lvl="1" algn="l" defTabSz="1111250">
                <a:lnSpc>
                  <a:spcPct val="90000"/>
                </a:lnSpc>
                <a:spcBef>
                  <a:spcPct val="0"/>
                </a:spcBef>
                <a:spcAft>
                  <a:spcPct val="15000"/>
                </a:spcAft>
              </a:pPr>
              <a:r>
                <a:rPr lang="en-US" sz="1200" kern="1200">
                  <a:solidFill>
                    <a:schemeClr val="accent6">
                      <a:lumMod val="50000"/>
                    </a:schemeClr>
                  </a:solidFill>
                </a:rPr>
                <a:t>CDEx core team </a:t>
              </a:r>
              <a:r>
                <a:rPr lang="en-US" sz="1200" kern="1200">
                  <a:solidFill>
                    <a:schemeClr val="tx1"/>
                  </a:solidFill>
                </a:rPr>
                <a:t>to</a:t>
              </a:r>
              <a:r>
                <a:rPr lang="en-US" sz="1200" kern="1200">
                  <a:solidFill>
                    <a:schemeClr val="accent6">
                      <a:lumMod val="50000"/>
                    </a:schemeClr>
                  </a:solidFill>
                </a:rPr>
                <a:t> </a:t>
              </a:r>
              <a:r>
                <a:rPr lang="en-US" sz="1200" kern="1200"/>
                <a:t>plan and track activities at weekly meetings</a:t>
              </a:r>
              <a:endParaRPr lang="en-US" sz="2500" kern="1200"/>
            </a:p>
            <a:p>
              <a:pPr marL="228600" lvl="1" indent="-228600" algn="l" defTabSz="1111250">
                <a:lnSpc>
                  <a:spcPct val="90000"/>
                </a:lnSpc>
                <a:spcBef>
                  <a:spcPct val="0"/>
                </a:spcBef>
                <a:spcAft>
                  <a:spcPct val="15000"/>
                </a:spcAft>
                <a:buChar char="•"/>
              </a:pPr>
              <a:endParaRPr lang="en-US" sz="2500" kern="1200"/>
            </a:p>
          </p:txBody>
        </p:sp>
      </p:grpSp>
      <p:grpSp>
        <p:nvGrpSpPr>
          <p:cNvPr id="25" name="Group 24">
            <a:extLst>
              <a:ext uri="{FF2B5EF4-FFF2-40B4-BE49-F238E27FC236}">
                <a16:creationId xmlns:a16="http://schemas.microsoft.com/office/drawing/2014/main" id="{56403D6D-93D6-5844-FBFC-F6B548BBB42E}"/>
              </a:ext>
            </a:extLst>
          </p:cNvPr>
          <p:cNvGrpSpPr/>
          <p:nvPr/>
        </p:nvGrpSpPr>
        <p:grpSpPr>
          <a:xfrm>
            <a:off x="2157619" y="1701625"/>
            <a:ext cx="1140563" cy="1070255"/>
            <a:chOff x="6164514" y="2116174"/>
            <a:chExt cx="1136414" cy="1181186"/>
          </a:xfrm>
        </p:grpSpPr>
        <p:sp>
          <p:nvSpPr>
            <p:cNvPr id="26" name="Oval 25">
              <a:extLst>
                <a:ext uri="{FF2B5EF4-FFF2-40B4-BE49-F238E27FC236}">
                  <a16:creationId xmlns:a16="http://schemas.microsoft.com/office/drawing/2014/main" id="{7A228F99-35AE-3638-2011-352A3E093C11}"/>
                </a:ext>
              </a:extLst>
            </p:cNvPr>
            <p:cNvSpPr/>
            <p:nvPr/>
          </p:nvSpPr>
          <p:spPr>
            <a:xfrm>
              <a:off x="6164514" y="2116174"/>
              <a:ext cx="1136414" cy="118118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7" name="Oval 4">
              <a:extLst>
                <a:ext uri="{FF2B5EF4-FFF2-40B4-BE49-F238E27FC236}">
                  <a16:creationId xmlns:a16="http://schemas.microsoft.com/office/drawing/2014/main" id="{A6B5D9A1-D7CF-A241-F875-CAC293CD33B0}"/>
                </a:ext>
              </a:extLst>
            </p:cNvPr>
            <p:cNvSpPr txBox="1"/>
            <p:nvPr/>
          </p:nvSpPr>
          <p:spPr>
            <a:xfrm>
              <a:off x="6236791" y="2280453"/>
              <a:ext cx="945880" cy="7790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1200" kern="1200"/>
                <a:t>CDEx study &amp; requirements prioritization</a:t>
              </a:r>
              <a:endParaRPr lang="en-US" sz="1200" kern="1200"/>
            </a:p>
          </p:txBody>
        </p:sp>
      </p:grpSp>
      <p:grpSp>
        <p:nvGrpSpPr>
          <p:cNvPr id="28" name="Group 27">
            <a:extLst>
              <a:ext uri="{FF2B5EF4-FFF2-40B4-BE49-F238E27FC236}">
                <a16:creationId xmlns:a16="http://schemas.microsoft.com/office/drawing/2014/main" id="{0B5C7184-B9F7-65CE-5783-729DE8CD8D8A}"/>
              </a:ext>
            </a:extLst>
          </p:cNvPr>
          <p:cNvGrpSpPr/>
          <p:nvPr/>
        </p:nvGrpSpPr>
        <p:grpSpPr>
          <a:xfrm>
            <a:off x="4887021" y="1288439"/>
            <a:ext cx="1500685" cy="1760852"/>
            <a:chOff x="6973599" y="1649891"/>
            <a:chExt cx="2424003" cy="2118883"/>
          </a:xfrm>
        </p:grpSpPr>
        <p:sp>
          <p:nvSpPr>
            <p:cNvPr id="29" name="Arrow: Right 28">
              <a:extLst>
                <a:ext uri="{FF2B5EF4-FFF2-40B4-BE49-F238E27FC236}">
                  <a16:creationId xmlns:a16="http://schemas.microsoft.com/office/drawing/2014/main" id="{559E9EC6-BF5C-F330-D9A6-16C2F4FDFA59}"/>
                </a:ext>
              </a:extLst>
            </p:cNvPr>
            <p:cNvSpPr/>
            <p:nvPr/>
          </p:nvSpPr>
          <p:spPr>
            <a:xfrm>
              <a:off x="6973599" y="1649891"/>
              <a:ext cx="2424003" cy="2118883"/>
            </a:xfrm>
            <a:prstGeom prst="rightArrow">
              <a:avLst>
                <a:gd name="adj1" fmla="val 70000"/>
                <a:gd name="adj2" fmla="val 50000"/>
              </a:avLst>
            </a:prstGeom>
            <a:solidFill>
              <a:schemeClr val="accent6">
                <a:lumMod val="40000"/>
                <a:lumOff val="6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0" name="Arrow: Right 4">
              <a:extLst>
                <a:ext uri="{FF2B5EF4-FFF2-40B4-BE49-F238E27FC236}">
                  <a16:creationId xmlns:a16="http://schemas.microsoft.com/office/drawing/2014/main" id="{4BE91358-CBA6-DC2E-8868-9B6690862F0C}"/>
                </a:ext>
              </a:extLst>
            </p:cNvPr>
            <p:cNvSpPr txBox="1"/>
            <p:nvPr/>
          </p:nvSpPr>
          <p:spPr>
            <a:xfrm>
              <a:off x="7340322" y="2409203"/>
              <a:ext cx="1606292" cy="6000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500" tIns="15875" rIns="31750" bIns="15875" numCol="1" spcCol="1270" anchor="ctr" anchorCtr="0">
              <a:noAutofit/>
            </a:bodyPr>
            <a:lstStyle/>
            <a:p>
              <a:pPr marL="0" lvl="1" algn="l" defTabSz="1111250">
                <a:lnSpc>
                  <a:spcPct val="90000"/>
                </a:lnSpc>
                <a:spcBef>
                  <a:spcPct val="0"/>
                </a:spcBef>
                <a:spcAft>
                  <a:spcPct val="15000"/>
                </a:spcAft>
              </a:pPr>
              <a:r>
                <a:rPr lang="en-US" sz="1200" kern="1200">
                  <a:solidFill>
                    <a:schemeClr val="accent5">
                      <a:lumMod val="50000"/>
                    </a:schemeClr>
                  </a:solidFill>
                </a:rPr>
                <a:t>CDEx Programmers </a:t>
              </a:r>
              <a:r>
                <a:rPr lang="en-US" sz="1200" kern="1200">
                  <a:solidFill>
                    <a:schemeClr val="tx1"/>
                  </a:solidFill>
                </a:rPr>
                <a:t>build studies based on SDTM data available and other priorities</a:t>
              </a:r>
              <a:endParaRPr lang="en-US" sz="2500" kern="1200">
                <a:solidFill>
                  <a:schemeClr val="tx1"/>
                </a:solidFill>
              </a:endParaRPr>
            </a:p>
          </p:txBody>
        </p:sp>
      </p:grpSp>
      <p:grpSp>
        <p:nvGrpSpPr>
          <p:cNvPr id="31" name="Group 30">
            <a:extLst>
              <a:ext uri="{FF2B5EF4-FFF2-40B4-BE49-F238E27FC236}">
                <a16:creationId xmlns:a16="http://schemas.microsoft.com/office/drawing/2014/main" id="{C27FB9DB-73E3-ECE9-ABBF-9A2FB522EE46}"/>
              </a:ext>
            </a:extLst>
          </p:cNvPr>
          <p:cNvGrpSpPr/>
          <p:nvPr/>
        </p:nvGrpSpPr>
        <p:grpSpPr>
          <a:xfrm>
            <a:off x="4004971" y="1759880"/>
            <a:ext cx="1140563" cy="1070255"/>
            <a:chOff x="6367599" y="2103332"/>
            <a:chExt cx="1212001" cy="1212001"/>
          </a:xfrm>
        </p:grpSpPr>
        <p:sp>
          <p:nvSpPr>
            <p:cNvPr id="32" name="Oval 31">
              <a:extLst>
                <a:ext uri="{FF2B5EF4-FFF2-40B4-BE49-F238E27FC236}">
                  <a16:creationId xmlns:a16="http://schemas.microsoft.com/office/drawing/2014/main" id="{A4828747-CE1A-6C02-07FD-BD50F7DA299B}"/>
                </a:ext>
              </a:extLst>
            </p:cNvPr>
            <p:cNvSpPr/>
            <p:nvPr/>
          </p:nvSpPr>
          <p:spPr>
            <a:xfrm>
              <a:off x="6367599" y="2103332"/>
              <a:ext cx="1212001" cy="121200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3" name="Oval 4">
              <a:extLst>
                <a:ext uri="{FF2B5EF4-FFF2-40B4-BE49-F238E27FC236}">
                  <a16:creationId xmlns:a16="http://schemas.microsoft.com/office/drawing/2014/main" id="{8D262F72-BCD0-C5A9-DE35-948F9481BD15}"/>
                </a:ext>
              </a:extLst>
            </p:cNvPr>
            <p:cNvSpPr txBox="1"/>
            <p:nvPr/>
          </p:nvSpPr>
          <p:spPr>
            <a:xfrm>
              <a:off x="6545092" y="2280825"/>
              <a:ext cx="857015" cy="857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defTabSz="1066800">
                <a:lnSpc>
                  <a:spcPct val="90000"/>
                </a:lnSpc>
                <a:spcBef>
                  <a:spcPct val="0"/>
                </a:spcBef>
                <a:spcAft>
                  <a:spcPct val="35000"/>
                </a:spcAft>
                <a:buNone/>
              </a:pPr>
              <a:endParaRPr lang="en-US" sz="1200" kern="1200"/>
            </a:p>
          </p:txBody>
        </p:sp>
      </p:grpSp>
      <p:grpSp>
        <p:nvGrpSpPr>
          <p:cNvPr id="34" name="Group 33">
            <a:extLst>
              <a:ext uri="{FF2B5EF4-FFF2-40B4-BE49-F238E27FC236}">
                <a16:creationId xmlns:a16="http://schemas.microsoft.com/office/drawing/2014/main" id="{C0BE3E3A-DB8C-3981-6C37-4E9A97F70ADD}"/>
              </a:ext>
            </a:extLst>
          </p:cNvPr>
          <p:cNvGrpSpPr/>
          <p:nvPr/>
        </p:nvGrpSpPr>
        <p:grpSpPr>
          <a:xfrm>
            <a:off x="6795435" y="1328738"/>
            <a:ext cx="1563844" cy="1760852"/>
            <a:chOff x="6973599" y="1649891"/>
            <a:chExt cx="2424003" cy="2118883"/>
          </a:xfrm>
        </p:grpSpPr>
        <p:sp>
          <p:nvSpPr>
            <p:cNvPr id="35" name="Arrow: Right 34">
              <a:extLst>
                <a:ext uri="{FF2B5EF4-FFF2-40B4-BE49-F238E27FC236}">
                  <a16:creationId xmlns:a16="http://schemas.microsoft.com/office/drawing/2014/main" id="{BBEC7C35-B87A-620C-B288-A709CDCB132F}"/>
                </a:ext>
              </a:extLst>
            </p:cNvPr>
            <p:cNvSpPr/>
            <p:nvPr/>
          </p:nvSpPr>
          <p:spPr>
            <a:xfrm>
              <a:off x="6973599" y="1649891"/>
              <a:ext cx="2424003" cy="2118883"/>
            </a:xfrm>
            <a:prstGeom prst="rightArrow">
              <a:avLst>
                <a:gd name="adj1" fmla="val 70000"/>
                <a:gd name="adj2" fmla="val 50000"/>
              </a:avLst>
            </a:prstGeom>
            <a:solidFill>
              <a:schemeClr val="accent6">
                <a:lumMod val="40000"/>
                <a:lumOff val="6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6" name="Arrow: Right 4">
              <a:extLst>
                <a:ext uri="{FF2B5EF4-FFF2-40B4-BE49-F238E27FC236}">
                  <a16:creationId xmlns:a16="http://schemas.microsoft.com/office/drawing/2014/main" id="{FF1402A1-7192-DB29-12B9-A0F912567363}"/>
                </a:ext>
              </a:extLst>
            </p:cNvPr>
            <p:cNvSpPr txBox="1"/>
            <p:nvPr/>
          </p:nvSpPr>
          <p:spPr>
            <a:xfrm>
              <a:off x="7229220" y="1972987"/>
              <a:ext cx="1659417" cy="15056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500" tIns="15875" rIns="31750" bIns="15875" numCol="1" spcCol="1270" anchor="ctr" anchorCtr="0">
              <a:noAutofit/>
            </a:bodyPr>
            <a:lstStyle/>
            <a:p>
              <a:pPr marL="0" lvl="1" algn="l" defTabSz="1111250">
                <a:lnSpc>
                  <a:spcPct val="90000"/>
                </a:lnSpc>
                <a:spcBef>
                  <a:spcPct val="0"/>
                </a:spcBef>
                <a:spcAft>
                  <a:spcPct val="15000"/>
                </a:spcAft>
              </a:pPr>
              <a:r>
                <a:rPr lang="en-US" sz="1200" b="1" kern="1200">
                  <a:solidFill>
                    <a:schemeClr val="accent3">
                      <a:lumMod val="50000"/>
                    </a:schemeClr>
                  </a:solidFill>
                </a:rPr>
                <a:t>Clinical SMEs</a:t>
              </a:r>
            </a:p>
            <a:p>
              <a:pPr marL="0" lvl="1" algn="l" defTabSz="1111250">
                <a:lnSpc>
                  <a:spcPct val="90000"/>
                </a:lnSpc>
                <a:spcBef>
                  <a:spcPct val="0"/>
                </a:spcBef>
                <a:spcAft>
                  <a:spcPct val="15000"/>
                </a:spcAft>
              </a:pPr>
              <a:r>
                <a:rPr lang="en-US" sz="1200">
                  <a:solidFill>
                    <a:schemeClr val="accent3">
                      <a:lumMod val="75000"/>
                    </a:schemeClr>
                  </a:solidFill>
                </a:rPr>
                <a:t>Clinical Lead</a:t>
              </a:r>
              <a:endParaRPr lang="en-US" sz="1200" kern="1200">
                <a:solidFill>
                  <a:schemeClr val="accent3">
                    <a:lumMod val="75000"/>
                  </a:schemeClr>
                </a:solidFill>
              </a:endParaRPr>
            </a:p>
            <a:p>
              <a:pPr marL="0" lvl="1" algn="l" defTabSz="1111250">
                <a:lnSpc>
                  <a:spcPct val="90000"/>
                </a:lnSpc>
                <a:spcBef>
                  <a:spcPct val="0"/>
                </a:spcBef>
                <a:spcAft>
                  <a:spcPct val="15000"/>
                </a:spcAft>
              </a:pPr>
              <a:r>
                <a:rPr lang="en-US" sz="1200">
                  <a:solidFill>
                    <a:schemeClr val="accent5">
                      <a:lumMod val="50000"/>
                    </a:schemeClr>
                  </a:solidFill>
                </a:rPr>
                <a:t>CDEx Programmers</a:t>
              </a:r>
            </a:p>
            <a:p>
              <a:pPr marL="0" lvl="1" algn="l" defTabSz="1111250">
                <a:lnSpc>
                  <a:spcPct val="90000"/>
                </a:lnSpc>
                <a:spcBef>
                  <a:spcPct val="0"/>
                </a:spcBef>
                <a:spcAft>
                  <a:spcPct val="15000"/>
                </a:spcAft>
              </a:pPr>
              <a:r>
                <a:rPr lang="en-US" sz="1200"/>
                <a:t>Study/SME Stat Programmers</a:t>
              </a:r>
            </a:p>
          </p:txBody>
        </p:sp>
      </p:grpSp>
      <p:grpSp>
        <p:nvGrpSpPr>
          <p:cNvPr id="37" name="Group 36">
            <a:extLst>
              <a:ext uri="{FF2B5EF4-FFF2-40B4-BE49-F238E27FC236}">
                <a16:creationId xmlns:a16="http://schemas.microsoft.com/office/drawing/2014/main" id="{56B42792-1CFF-725E-874F-E65DF2D2FC00}"/>
              </a:ext>
            </a:extLst>
          </p:cNvPr>
          <p:cNvGrpSpPr/>
          <p:nvPr/>
        </p:nvGrpSpPr>
        <p:grpSpPr>
          <a:xfrm>
            <a:off x="5924793" y="1717991"/>
            <a:ext cx="1092254" cy="1018502"/>
            <a:chOff x="6274059" y="2214086"/>
            <a:chExt cx="1212001" cy="1212001"/>
          </a:xfrm>
        </p:grpSpPr>
        <p:sp>
          <p:nvSpPr>
            <p:cNvPr id="38" name="Oval 37">
              <a:extLst>
                <a:ext uri="{FF2B5EF4-FFF2-40B4-BE49-F238E27FC236}">
                  <a16:creationId xmlns:a16="http://schemas.microsoft.com/office/drawing/2014/main" id="{068A955A-AC39-66D5-DCCB-C1692A9464E9}"/>
                </a:ext>
              </a:extLst>
            </p:cNvPr>
            <p:cNvSpPr/>
            <p:nvPr/>
          </p:nvSpPr>
          <p:spPr>
            <a:xfrm>
              <a:off x="6274059" y="2214086"/>
              <a:ext cx="1212001" cy="121200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9" name="Oval 4">
              <a:extLst>
                <a:ext uri="{FF2B5EF4-FFF2-40B4-BE49-F238E27FC236}">
                  <a16:creationId xmlns:a16="http://schemas.microsoft.com/office/drawing/2014/main" id="{EA3B5EC9-D15E-053F-F1CB-1D908A54A089}"/>
                </a:ext>
              </a:extLst>
            </p:cNvPr>
            <p:cNvSpPr txBox="1"/>
            <p:nvPr/>
          </p:nvSpPr>
          <p:spPr>
            <a:xfrm>
              <a:off x="6424474" y="2351447"/>
              <a:ext cx="954275" cy="857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1200" kern="1200"/>
                <a:t>CDEx deployment &amp; Review/QC</a:t>
              </a:r>
              <a:endParaRPr lang="en-US" sz="1200" kern="1200"/>
            </a:p>
          </p:txBody>
        </p:sp>
      </p:grpSp>
      <p:sp>
        <p:nvSpPr>
          <p:cNvPr id="40" name="Oval 4">
            <a:extLst>
              <a:ext uri="{FF2B5EF4-FFF2-40B4-BE49-F238E27FC236}">
                <a16:creationId xmlns:a16="http://schemas.microsoft.com/office/drawing/2014/main" id="{15AC8B71-B00A-D3EC-AD5D-CF8DE9697BB3}"/>
              </a:ext>
            </a:extLst>
          </p:cNvPr>
          <p:cNvSpPr txBox="1"/>
          <p:nvPr/>
        </p:nvSpPr>
        <p:spPr>
          <a:xfrm>
            <a:off x="4158473" y="1892593"/>
            <a:ext cx="840830" cy="7868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1200" kern="1200"/>
              <a:t>CDEx study build starts based on priority</a:t>
            </a:r>
            <a:endParaRPr lang="en-US" sz="1200" kern="1200"/>
          </a:p>
        </p:txBody>
      </p:sp>
      <p:grpSp>
        <p:nvGrpSpPr>
          <p:cNvPr id="44" name="Group 43">
            <a:extLst>
              <a:ext uri="{FF2B5EF4-FFF2-40B4-BE49-F238E27FC236}">
                <a16:creationId xmlns:a16="http://schemas.microsoft.com/office/drawing/2014/main" id="{856705CC-50D8-2BEA-CE69-EF8B50E5F214}"/>
              </a:ext>
            </a:extLst>
          </p:cNvPr>
          <p:cNvGrpSpPr/>
          <p:nvPr/>
        </p:nvGrpSpPr>
        <p:grpSpPr>
          <a:xfrm>
            <a:off x="10540560" y="1017270"/>
            <a:ext cx="1558620" cy="2006569"/>
            <a:chOff x="6973599" y="1649891"/>
            <a:chExt cx="2424003" cy="2118883"/>
          </a:xfrm>
        </p:grpSpPr>
        <p:sp>
          <p:nvSpPr>
            <p:cNvPr id="45" name="Arrow: Right 44">
              <a:extLst>
                <a:ext uri="{FF2B5EF4-FFF2-40B4-BE49-F238E27FC236}">
                  <a16:creationId xmlns:a16="http://schemas.microsoft.com/office/drawing/2014/main" id="{83A02622-DCBE-BE8A-596F-AEEAA60DD4CC}"/>
                </a:ext>
              </a:extLst>
            </p:cNvPr>
            <p:cNvSpPr/>
            <p:nvPr/>
          </p:nvSpPr>
          <p:spPr>
            <a:xfrm>
              <a:off x="6973599" y="1649891"/>
              <a:ext cx="2424003" cy="2118883"/>
            </a:xfrm>
            <a:prstGeom prst="rightArrow">
              <a:avLst>
                <a:gd name="adj1" fmla="val 70000"/>
                <a:gd name="adj2" fmla="val 50000"/>
              </a:avLst>
            </a:prstGeom>
            <a:solidFill>
              <a:schemeClr val="accent4">
                <a:lumMod val="60000"/>
                <a:lumOff val="4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6" name="Arrow: Right 4">
              <a:extLst>
                <a:ext uri="{FF2B5EF4-FFF2-40B4-BE49-F238E27FC236}">
                  <a16:creationId xmlns:a16="http://schemas.microsoft.com/office/drawing/2014/main" id="{751E4B64-72BA-9328-2BCD-C3BC481E4B4C}"/>
                </a:ext>
              </a:extLst>
            </p:cNvPr>
            <p:cNvSpPr txBox="1"/>
            <p:nvPr/>
          </p:nvSpPr>
          <p:spPr>
            <a:xfrm>
              <a:off x="7397390" y="2219465"/>
              <a:ext cx="1836408" cy="14369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500" tIns="15875" rIns="31750" bIns="15875" numCol="1" spcCol="1270" anchor="ctr" anchorCtr="0">
              <a:noAutofit/>
            </a:bodyPr>
            <a:lstStyle/>
            <a:p>
              <a:pPr marL="0" lvl="1" algn="l" defTabSz="1111250">
                <a:lnSpc>
                  <a:spcPct val="90000"/>
                </a:lnSpc>
                <a:spcBef>
                  <a:spcPct val="0"/>
                </a:spcBef>
                <a:spcAft>
                  <a:spcPct val="15000"/>
                </a:spcAft>
              </a:pPr>
              <a:r>
                <a:rPr lang="en-US" sz="1200" b="1" kern="1200">
                  <a:solidFill>
                    <a:schemeClr val="accent3">
                      <a:lumMod val="50000"/>
                    </a:schemeClr>
                  </a:solidFill>
                </a:rPr>
                <a:t>Clinical SMEs</a:t>
              </a:r>
            </a:p>
            <a:p>
              <a:pPr marL="0" lvl="1" algn="l" defTabSz="1111250">
                <a:lnSpc>
                  <a:spcPct val="90000"/>
                </a:lnSpc>
                <a:spcBef>
                  <a:spcPct val="0"/>
                </a:spcBef>
                <a:spcAft>
                  <a:spcPct val="15000"/>
                </a:spcAft>
              </a:pPr>
              <a:r>
                <a:rPr lang="en-US" sz="1200">
                  <a:solidFill>
                    <a:schemeClr val="accent3">
                      <a:lumMod val="75000"/>
                    </a:schemeClr>
                  </a:solidFill>
                </a:rPr>
                <a:t>Clinical Lead</a:t>
              </a:r>
              <a:endParaRPr lang="en-US" sz="1200" kern="1200">
                <a:solidFill>
                  <a:schemeClr val="accent3">
                    <a:lumMod val="75000"/>
                  </a:schemeClr>
                </a:solidFill>
              </a:endParaRPr>
            </a:p>
            <a:p>
              <a:pPr marL="0" lvl="1" algn="l" defTabSz="1111250">
                <a:lnSpc>
                  <a:spcPct val="90000"/>
                </a:lnSpc>
                <a:spcBef>
                  <a:spcPct val="0"/>
                </a:spcBef>
                <a:spcAft>
                  <a:spcPct val="15000"/>
                </a:spcAft>
              </a:pPr>
              <a:r>
                <a:rPr lang="en-US" sz="1200"/>
                <a:t>Study/SME Stat Programmer</a:t>
              </a:r>
            </a:p>
            <a:p>
              <a:pPr marL="0" lvl="1" algn="l" defTabSz="1111250">
                <a:lnSpc>
                  <a:spcPct val="90000"/>
                </a:lnSpc>
                <a:spcBef>
                  <a:spcPct val="0"/>
                </a:spcBef>
                <a:spcAft>
                  <a:spcPct val="15000"/>
                </a:spcAft>
              </a:pPr>
              <a:r>
                <a:rPr lang="en-US" sz="1200" kern="1200">
                  <a:solidFill>
                    <a:srgbClr val="BE2BBB"/>
                  </a:solidFill>
                </a:rPr>
                <a:t>Clinical Team</a:t>
              </a:r>
            </a:p>
            <a:p>
              <a:pPr marL="0" lvl="1" algn="l" defTabSz="1111250">
                <a:lnSpc>
                  <a:spcPct val="90000"/>
                </a:lnSpc>
                <a:spcBef>
                  <a:spcPct val="0"/>
                </a:spcBef>
                <a:spcAft>
                  <a:spcPct val="15000"/>
                </a:spcAft>
              </a:pPr>
              <a:r>
                <a:rPr lang="en-US" sz="1200">
                  <a:solidFill>
                    <a:schemeClr val="accent5">
                      <a:lumMod val="50000"/>
                    </a:schemeClr>
                  </a:solidFill>
                </a:rPr>
                <a:t>CDEx lead Programmer</a:t>
              </a:r>
              <a:endParaRPr lang="en-US" sz="1200" kern="1200">
                <a:solidFill>
                  <a:schemeClr val="accent5">
                    <a:lumMod val="50000"/>
                  </a:schemeClr>
                </a:solidFill>
              </a:endParaRPr>
            </a:p>
            <a:p>
              <a:pPr marL="228600" lvl="1" indent="-228600" algn="l" defTabSz="1111250">
                <a:lnSpc>
                  <a:spcPct val="90000"/>
                </a:lnSpc>
                <a:spcBef>
                  <a:spcPct val="0"/>
                </a:spcBef>
                <a:spcAft>
                  <a:spcPct val="15000"/>
                </a:spcAft>
                <a:buChar char="•"/>
              </a:pPr>
              <a:endParaRPr lang="en-US" sz="2500" kern="1200"/>
            </a:p>
          </p:txBody>
        </p:sp>
      </p:grpSp>
      <p:grpSp>
        <p:nvGrpSpPr>
          <p:cNvPr id="50" name="Group 49">
            <a:extLst>
              <a:ext uri="{FF2B5EF4-FFF2-40B4-BE49-F238E27FC236}">
                <a16:creationId xmlns:a16="http://schemas.microsoft.com/office/drawing/2014/main" id="{6FA64E14-5B64-20D7-5B48-D17DF1C5F5F2}"/>
              </a:ext>
            </a:extLst>
          </p:cNvPr>
          <p:cNvGrpSpPr/>
          <p:nvPr/>
        </p:nvGrpSpPr>
        <p:grpSpPr>
          <a:xfrm>
            <a:off x="8710668" y="1225825"/>
            <a:ext cx="1466055" cy="1760852"/>
            <a:chOff x="7015848" y="1651733"/>
            <a:chExt cx="2424003" cy="2118883"/>
          </a:xfrm>
        </p:grpSpPr>
        <p:sp>
          <p:nvSpPr>
            <p:cNvPr id="51" name="Arrow: Right 50">
              <a:extLst>
                <a:ext uri="{FF2B5EF4-FFF2-40B4-BE49-F238E27FC236}">
                  <a16:creationId xmlns:a16="http://schemas.microsoft.com/office/drawing/2014/main" id="{89539D1C-6AA3-760F-A044-7C00AD6B2143}"/>
                </a:ext>
              </a:extLst>
            </p:cNvPr>
            <p:cNvSpPr/>
            <p:nvPr/>
          </p:nvSpPr>
          <p:spPr>
            <a:xfrm>
              <a:off x="7015848" y="1651733"/>
              <a:ext cx="2424003" cy="2118883"/>
            </a:xfrm>
            <a:prstGeom prst="rightArrow">
              <a:avLst>
                <a:gd name="adj1" fmla="val 70000"/>
                <a:gd name="adj2" fmla="val 50000"/>
              </a:avLst>
            </a:prstGeom>
            <a:solidFill>
              <a:schemeClr val="accent4">
                <a:lumMod val="60000"/>
                <a:lumOff val="4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2" name="Arrow: Right 4">
              <a:extLst>
                <a:ext uri="{FF2B5EF4-FFF2-40B4-BE49-F238E27FC236}">
                  <a16:creationId xmlns:a16="http://schemas.microsoft.com/office/drawing/2014/main" id="{DCC7822C-F5BB-1285-B909-5AEA3AEC27CD}"/>
                </a:ext>
              </a:extLst>
            </p:cNvPr>
            <p:cNvSpPr txBox="1"/>
            <p:nvPr/>
          </p:nvSpPr>
          <p:spPr>
            <a:xfrm>
              <a:off x="7459366" y="2231997"/>
              <a:ext cx="1659417" cy="9536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500" tIns="15875" rIns="31750" bIns="15875" numCol="1" spcCol="1270" anchor="ctr" anchorCtr="0">
              <a:noAutofit/>
            </a:bodyPr>
            <a:lstStyle/>
            <a:p>
              <a:pPr marL="0" lvl="1" defTabSz="1111250">
                <a:lnSpc>
                  <a:spcPct val="90000"/>
                </a:lnSpc>
                <a:spcBef>
                  <a:spcPct val="0"/>
                </a:spcBef>
                <a:spcAft>
                  <a:spcPct val="15000"/>
                </a:spcAft>
              </a:pPr>
              <a:r>
                <a:rPr lang="en-US" sz="1200" kern="1200">
                  <a:solidFill>
                    <a:schemeClr val="accent5">
                      <a:lumMod val="50000"/>
                    </a:schemeClr>
                  </a:solidFill>
                </a:rPr>
                <a:t>CDEx Programmers</a:t>
              </a:r>
            </a:p>
            <a:p>
              <a:pPr marL="0" lvl="1" defTabSz="1111250">
                <a:lnSpc>
                  <a:spcPct val="90000"/>
                </a:lnSpc>
                <a:spcBef>
                  <a:spcPct val="0"/>
                </a:spcBef>
                <a:spcAft>
                  <a:spcPct val="15000"/>
                </a:spcAft>
              </a:pPr>
              <a:r>
                <a:rPr lang="en-US" sz="1200"/>
                <a:t>Study/SME Stat Programmers</a:t>
              </a:r>
            </a:p>
            <a:p>
              <a:pPr marL="0" lvl="1" defTabSz="1111250">
                <a:lnSpc>
                  <a:spcPct val="90000"/>
                </a:lnSpc>
                <a:spcBef>
                  <a:spcPct val="0"/>
                </a:spcBef>
                <a:spcAft>
                  <a:spcPct val="15000"/>
                </a:spcAft>
              </a:pPr>
              <a:endParaRPr lang="en-US" sz="1200" kern="1200"/>
            </a:p>
          </p:txBody>
        </p:sp>
      </p:grpSp>
      <p:grpSp>
        <p:nvGrpSpPr>
          <p:cNvPr id="47" name="Group 46">
            <a:extLst>
              <a:ext uri="{FF2B5EF4-FFF2-40B4-BE49-F238E27FC236}">
                <a16:creationId xmlns:a16="http://schemas.microsoft.com/office/drawing/2014/main" id="{94B36517-016F-44B7-3F9A-639257C2DAC8}"/>
              </a:ext>
            </a:extLst>
          </p:cNvPr>
          <p:cNvGrpSpPr/>
          <p:nvPr/>
        </p:nvGrpSpPr>
        <p:grpSpPr>
          <a:xfrm>
            <a:off x="9809427" y="1633657"/>
            <a:ext cx="1054201" cy="1010108"/>
            <a:chOff x="6328205" y="2113404"/>
            <a:chExt cx="1212001" cy="1212001"/>
          </a:xfrm>
        </p:grpSpPr>
        <p:sp>
          <p:nvSpPr>
            <p:cNvPr id="48" name="Oval 47">
              <a:extLst>
                <a:ext uri="{FF2B5EF4-FFF2-40B4-BE49-F238E27FC236}">
                  <a16:creationId xmlns:a16="http://schemas.microsoft.com/office/drawing/2014/main" id="{760944F4-DFF6-8B7B-C59B-5CA7D9F625C5}"/>
                </a:ext>
              </a:extLst>
            </p:cNvPr>
            <p:cNvSpPr/>
            <p:nvPr/>
          </p:nvSpPr>
          <p:spPr>
            <a:xfrm>
              <a:off x="6328205" y="2113404"/>
              <a:ext cx="1212001" cy="121200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9" name="Oval 4">
              <a:extLst>
                <a:ext uri="{FF2B5EF4-FFF2-40B4-BE49-F238E27FC236}">
                  <a16:creationId xmlns:a16="http://schemas.microsoft.com/office/drawing/2014/main" id="{EA508E46-9A2E-B030-813E-06F6F03FE0EF}"/>
                </a:ext>
              </a:extLst>
            </p:cNvPr>
            <p:cNvSpPr txBox="1"/>
            <p:nvPr/>
          </p:nvSpPr>
          <p:spPr>
            <a:xfrm>
              <a:off x="6457446" y="2280826"/>
              <a:ext cx="970521" cy="857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1200" kern="1200"/>
                <a:t>CDEx UAT meeting and Follow-ups</a:t>
              </a:r>
              <a:endParaRPr lang="en-US" sz="1200" kern="1200"/>
            </a:p>
          </p:txBody>
        </p:sp>
      </p:grpSp>
      <p:grpSp>
        <p:nvGrpSpPr>
          <p:cNvPr id="53" name="Group 52">
            <a:extLst>
              <a:ext uri="{FF2B5EF4-FFF2-40B4-BE49-F238E27FC236}">
                <a16:creationId xmlns:a16="http://schemas.microsoft.com/office/drawing/2014/main" id="{2CA45525-12AA-B823-227B-B5AAE9A6D261}"/>
              </a:ext>
            </a:extLst>
          </p:cNvPr>
          <p:cNvGrpSpPr/>
          <p:nvPr/>
        </p:nvGrpSpPr>
        <p:grpSpPr>
          <a:xfrm>
            <a:off x="7946767" y="1656753"/>
            <a:ext cx="1098055" cy="1018502"/>
            <a:chOff x="6336309" y="2089444"/>
            <a:chExt cx="1218438" cy="1212001"/>
          </a:xfrm>
        </p:grpSpPr>
        <p:sp>
          <p:nvSpPr>
            <p:cNvPr id="54" name="Oval 53">
              <a:extLst>
                <a:ext uri="{FF2B5EF4-FFF2-40B4-BE49-F238E27FC236}">
                  <a16:creationId xmlns:a16="http://schemas.microsoft.com/office/drawing/2014/main" id="{A9CBE969-6F8C-EC05-5EDA-737A006C2DB7}"/>
                </a:ext>
              </a:extLst>
            </p:cNvPr>
            <p:cNvSpPr/>
            <p:nvPr/>
          </p:nvSpPr>
          <p:spPr>
            <a:xfrm>
              <a:off x="6336309" y="2089444"/>
              <a:ext cx="1212001" cy="121200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55" name="Oval 4">
              <a:extLst>
                <a:ext uri="{FF2B5EF4-FFF2-40B4-BE49-F238E27FC236}">
                  <a16:creationId xmlns:a16="http://schemas.microsoft.com/office/drawing/2014/main" id="{573A7EBC-165D-E7FE-FB14-C434F8E69C9E}"/>
                </a:ext>
              </a:extLst>
            </p:cNvPr>
            <p:cNvSpPr txBox="1"/>
            <p:nvPr/>
          </p:nvSpPr>
          <p:spPr>
            <a:xfrm>
              <a:off x="6419879" y="2259644"/>
              <a:ext cx="1134868" cy="857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it-IT" sz="1200" kern="1200"/>
                <a:t>CDEx updates and re-deployment &amp; QC</a:t>
              </a:r>
              <a:endParaRPr lang="en-US" sz="1200" kern="1200"/>
            </a:p>
          </p:txBody>
        </p:sp>
      </p:grpSp>
      <p:sp>
        <p:nvSpPr>
          <p:cNvPr id="58" name="Arrow: Curved Left 57">
            <a:extLst>
              <a:ext uri="{FF2B5EF4-FFF2-40B4-BE49-F238E27FC236}">
                <a16:creationId xmlns:a16="http://schemas.microsoft.com/office/drawing/2014/main" id="{AB07F929-692D-7082-43B3-4B6C95C9C30D}"/>
              </a:ext>
            </a:extLst>
          </p:cNvPr>
          <p:cNvSpPr/>
          <p:nvPr/>
        </p:nvSpPr>
        <p:spPr>
          <a:xfrm rot="5400000">
            <a:off x="9378920" y="1811840"/>
            <a:ext cx="1034040" cy="3286847"/>
          </a:xfrm>
          <a:prstGeom prst="curvedLeftArrow">
            <a:avLst/>
          </a:prstGeom>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solidFill>
                <a:schemeClr val="tx1"/>
              </a:solidFill>
            </a:endParaRPr>
          </a:p>
        </p:txBody>
      </p:sp>
      <p:sp>
        <p:nvSpPr>
          <p:cNvPr id="60" name="TextBox 59">
            <a:extLst>
              <a:ext uri="{FF2B5EF4-FFF2-40B4-BE49-F238E27FC236}">
                <a16:creationId xmlns:a16="http://schemas.microsoft.com/office/drawing/2014/main" id="{E3FA3796-B3C5-6A03-3ED4-51FB3CE20DB7}"/>
              </a:ext>
            </a:extLst>
          </p:cNvPr>
          <p:cNvSpPr txBox="1"/>
          <p:nvPr/>
        </p:nvSpPr>
        <p:spPr>
          <a:xfrm>
            <a:off x="8702821" y="3204175"/>
            <a:ext cx="2600587" cy="286232"/>
          </a:xfrm>
          <a:prstGeom prst="rect">
            <a:avLst/>
          </a:prstGeom>
          <a:noFill/>
        </p:spPr>
        <p:txBody>
          <a:bodyPr wrap="square">
            <a:spAutoFit/>
          </a:bodyPr>
          <a:lstStyle/>
          <a:p>
            <a:pPr marL="0" lvl="1" algn="l" defTabSz="1111250">
              <a:lnSpc>
                <a:spcPct val="90000"/>
              </a:lnSpc>
              <a:spcBef>
                <a:spcPct val="0"/>
              </a:spcBef>
              <a:spcAft>
                <a:spcPct val="15000"/>
              </a:spcAft>
            </a:pPr>
            <a:r>
              <a:rPr lang="en-US" sz="1400" kern="1200"/>
              <a:t>Data issues or minor requests</a:t>
            </a:r>
          </a:p>
        </p:txBody>
      </p:sp>
      <p:sp>
        <p:nvSpPr>
          <p:cNvPr id="61" name="Arrow: Curved Down 60">
            <a:extLst>
              <a:ext uri="{FF2B5EF4-FFF2-40B4-BE49-F238E27FC236}">
                <a16:creationId xmlns:a16="http://schemas.microsoft.com/office/drawing/2014/main" id="{CBB7497D-C798-1648-5706-EFBD97F59BE8}"/>
              </a:ext>
            </a:extLst>
          </p:cNvPr>
          <p:cNvSpPr/>
          <p:nvPr/>
        </p:nvSpPr>
        <p:spPr>
          <a:xfrm rot="20595776" flipH="1">
            <a:off x="5794252" y="3115243"/>
            <a:ext cx="2845768" cy="1051796"/>
          </a:xfrm>
          <a:prstGeom prst="curvedDownArrow">
            <a:avLst/>
          </a:prstGeom>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solidFill>
                <a:schemeClr val="tx1"/>
              </a:solidFill>
            </a:endParaRPr>
          </a:p>
        </p:txBody>
      </p:sp>
      <p:sp>
        <p:nvSpPr>
          <p:cNvPr id="62" name="TextBox 61">
            <a:extLst>
              <a:ext uri="{FF2B5EF4-FFF2-40B4-BE49-F238E27FC236}">
                <a16:creationId xmlns:a16="http://schemas.microsoft.com/office/drawing/2014/main" id="{0C66CAD2-F412-CD62-6C6B-ABF5A3837651}"/>
              </a:ext>
            </a:extLst>
          </p:cNvPr>
          <p:cNvSpPr txBox="1"/>
          <p:nvPr/>
        </p:nvSpPr>
        <p:spPr>
          <a:xfrm>
            <a:off x="6285813" y="3793784"/>
            <a:ext cx="3094690" cy="286232"/>
          </a:xfrm>
          <a:prstGeom prst="rect">
            <a:avLst/>
          </a:prstGeom>
          <a:noFill/>
        </p:spPr>
        <p:txBody>
          <a:bodyPr wrap="square">
            <a:spAutoFit/>
          </a:bodyPr>
          <a:lstStyle/>
          <a:p>
            <a:pPr marL="0" lvl="1" algn="l" defTabSz="1111250">
              <a:lnSpc>
                <a:spcPct val="90000"/>
              </a:lnSpc>
              <a:spcBef>
                <a:spcPct val="0"/>
              </a:spcBef>
              <a:spcAft>
                <a:spcPct val="15000"/>
              </a:spcAft>
            </a:pPr>
            <a:r>
              <a:rPr lang="en-US" sz="1400" kern="1200"/>
              <a:t>Major requests/complex derivations</a:t>
            </a:r>
          </a:p>
        </p:txBody>
      </p:sp>
      <p:sp>
        <p:nvSpPr>
          <p:cNvPr id="66" name="TextBox 65">
            <a:extLst>
              <a:ext uri="{FF2B5EF4-FFF2-40B4-BE49-F238E27FC236}">
                <a16:creationId xmlns:a16="http://schemas.microsoft.com/office/drawing/2014/main" id="{063B6773-548B-BEB5-EB97-39E28374AC8B}"/>
              </a:ext>
            </a:extLst>
          </p:cNvPr>
          <p:cNvSpPr txBox="1"/>
          <p:nvPr/>
        </p:nvSpPr>
        <p:spPr>
          <a:xfrm>
            <a:off x="370221" y="3594310"/>
            <a:ext cx="3819927" cy="2585323"/>
          </a:xfrm>
          <a:prstGeom prst="rect">
            <a:avLst/>
          </a:prstGeom>
          <a:noFill/>
        </p:spPr>
        <p:txBody>
          <a:bodyPr wrap="square" lIns="0" tIns="0" rIns="0" bIns="0" rtlCol="0" anchor="t">
            <a:spAutoFit/>
          </a:bodyPr>
          <a:lstStyle/>
          <a:p>
            <a:r>
              <a:rPr lang="it-IT" sz="2400" dirty="0">
                <a:solidFill>
                  <a:schemeClr val="accent6">
                    <a:lumMod val="50000"/>
                  </a:schemeClr>
                </a:solidFill>
              </a:rPr>
              <a:t>Core Team</a:t>
            </a:r>
            <a:endParaRPr lang="it-IT" sz="2400" dirty="0"/>
          </a:p>
          <a:p>
            <a:r>
              <a:rPr lang="it-IT" sz="2400" dirty="0">
                <a:solidFill>
                  <a:schemeClr val="accent2">
                    <a:lumMod val="75000"/>
                  </a:schemeClr>
                </a:solidFill>
              </a:rPr>
              <a:t>CDEx Governance</a:t>
            </a:r>
          </a:p>
          <a:p>
            <a:r>
              <a:rPr lang="it-IT" sz="2400" dirty="0">
                <a:solidFill>
                  <a:schemeClr val="accent5">
                    <a:lumMod val="50000"/>
                  </a:schemeClr>
                </a:solidFill>
              </a:rPr>
              <a:t>CDEx Lead Programmers</a:t>
            </a:r>
            <a:endParaRPr lang="it-IT" sz="2400" dirty="0"/>
          </a:p>
          <a:p>
            <a:pPr>
              <a:lnSpc>
                <a:spcPct val="100000"/>
              </a:lnSpc>
            </a:pPr>
            <a:r>
              <a:rPr lang="it-IT" sz="2400" dirty="0"/>
              <a:t>Study &amp; SME Stat. Programmer</a:t>
            </a:r>
            <a:endParaRPr lang="it-IT" sz="2400" dirty="0">
              <a:solidFill>
                <a:srgbClr val="BE2BBB"/>
              </a:solidFill>
            </a:endParaRPr>
          </a:p>
          <a:p>
            <a:pPr>
              <a:lnSpc>
                <a:spcPct val="100000"/>
              </a:lnSpc>
            </a:pPr>
            <a:r>
              <a:rPr lang="it-IT" sz="2400" dirty="0">
                <a:solidFill>
                  <a:schemeClr val="accent3">
                    <a:lumMod val="75000"/>
                  </a:schemeClr>
                </a:solidFill>
              </a:rPr>
              <a:t>Clinical Lead</a:t>
            </a:r>
            <a:endParaRPr lang="it-IT" sz="2400" dirty="0"/>
          </a:p>
          <a:p>
            <a:pPr>
              <a:lnSpc>
                <a:spcPct val="100000"/>
              </a:lnSpc>
            </a:pPr>
            <a:r>
              <a:rPr lang="it-IT" sz="2400" dirty="0">
                <a:solidFill>
                  <a:schemeClr val="accent3">
                    <a:lumMod val="50000"/>
                  </a:schemeClr>
                </a:solidFill>
              </a:rPr>
              <a:t>Clinical SMEs</a:t>
            </a:r>
          </a:p>
        </p:txBody>
      </p:sp>
      <p:sp>
        <p:nvSpPr>
          <p:cNvPr id="73" name="Arrow: Curved Down 72">
            <a:extLst>
              <a:ext uri="{FF2B5EF4-FFF2-40B4-BE49-F238E27FC236}">
                <a16:creationId xmlns:a16="http://schemas.microsoft.com/office/drawing/2014/main" id="{46FFE387-B793-D7BE-35FC-A8CBD7CE1C9F}"/>
              </a:ext>
            </a:extLst>
          </p:cNvPr>
          <p:cNvSpPr/>
          <p:nvPr/>
        </p:nvSpPr>
        <p:spPr>
          <a:xfrm rot="11103939" flipH="1">
            <a:off x="6038136" y="4935139"/>
            <a:ext cx="2845768" cy="1051796"/>
          </a:xfrm>
          <a:prstGeom prst="curvedDownArrow">
            <a:avLst/>
          </a:prstGeom>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solidFill>
                <a:schemeClr val="tx1"/>
              </a:solidFill>
            </a:endParaRPr>
          </a:p>
        </p:txBody>
      </p:sp>
      <p:sp>
        <p:nvSpPr>
          <p:cNvPr id="74" name="TextBox 73">
            <a:extLst>
              <a:ext uri="{FF2B5EF4-FFF2-40B4-BE49-F238E27FC236}">
                <a16:creationId xmlns:a16="http://schemas.microsoft.com/office/drawing/2014/main" id="{5F976EE7-1EC7-BEFB-DCB5-7075C6695910}"/>
              </a:ext>
            </a:extLst>
          </p:cNvPr>
          <p:cNvSpPr txBox="1"/>
          <p:nvPr/>
        </p:nvSpPr>
        <p:spPr>
          <a:xfrm>
            <a:off x="7734694" y="4607027"/>
            <a:ext cx="1936253" cy="480131"/>
          </a:xfrm>
          <a:prstGeom prst="rect">
            <a:avLst/>
          </a:prstGeom>
          <a:noFill/>
        </p:spPr>
        <p:txBody>
          <a:bodyPr wrap="square">
            <a:spAutoFit/>
          </a:bodyPr>
          <a:lstStyle/>
          <a:p>
            <a:pPr marL="0" lvl="1" algn="l" defTabSz="1111250">
              <a:lnSpc>
                <a:spcPct val="90000"/>
              </a:lnSpc>
              <a:spcBef>
                <a:spcPct val="0"/>
              </a:spcBef>
              <a:spcAft>
                <a:spcPct val="15000"/>
              </a:spcAft>
            </a:pPr>
            <a:r>
              <a:rPr lang="en-US" sz="1400" kern="1200"/>
              <a:t>CDEx, DaVinci, CDW or other solutions</a:t>
            </a:r>
          </a:p>
        </p:txBody>
      </p:sp>
      <p:sp>
        <p:nvSpPr>
          <p:cNvPr id="79" name="Oval 78">
            <a:extLst>
              <a:ext uri="{FF2B5EF4-FFF2-40B4-BE49-F238E27FC236}">
                <a16:creationId xmlns:a16="http://schemas.microsoft.com/office/drawing/2014/main" id="{8E78106E-6DDD-4605-6618-E294DB76E5D9}"/>
              </a:ext>
            </a:extLst>
          </p:cNvPr>
          <p:cNvSpPr/>
          <p:nvPr/>
        </p:nvSpPr>
        <p:spPr>
          <a:xfrm>
            <a:off x="9251360" y="3417649"/>
            <a:ext cx="1936253" cy="116853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spAutoFit/>
          </a:bodyPr>
          <a:lstStyle/>
          <a:p>
            <a:pPr algn="ctr"/>
            <a:r>
              <a:rPr lang="it-IT" sz="1200">
                <a:solidFill>
                  <a:srgbClr val="BE2BBB"/>
                </a:solidFill>
              </a:rPr>
              <a:t>Clinical Teams </a:t>
            </a:r>
            <a:r>
              <a:rPr lang="it-IT" sz="1200"/>
              <a:t>go to </a:t>
            </a:r>
            <a:r>
              <a:rPr lang="it-IT" sz="1200" b="1">
                <a:solidFill>
                  <a:srgbClr val="097789"/>
                </a:solidFill>
              </a:rPr>
              <a:t>Clinical SMEs </a:t>
            </a:r>
            <a:r>
              <a:rPr lang="it-IT" sz="1200"/>
              <a:t>for trainings and requests</a:t>
            </a:r>
            <a:endParaRPr lang="en-US" sz="1200"/>
          </a:p>
        </p:txBody>
      </p:sp>
      <p:sp>
        <p:nvSpPr>
          <p:cNvPr id="81" name="Oval 80">
            <a:extLst>
              <a:ext uri="{FF2B5EF4-FFF2-40B4-BE49-F238E27FC236}">
                <a16:creationId xmlns:a16="http://schemas.microsoft.com/office/drawing/2014/main" id="{5556155E-B91E-20F4-6322-14B6CE83181B}"/>
              </a:ext>
            </a:extLst>
          </p:cNvPr>
          <p:cNvSpPr/>
          <p:nvPr/>
        </p:nvSpPr>
        <p:spPr>
          <a:xfrm>
            <a:off x="5598724" y="4468635"/>
            <a:ext cx="1516314" cy="5972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a:spAutoFit/>
          </a:bodyPr>
          <a:lstStyle/>
          <a:p>
            <a:pPr marL="0" lvl="1" algn="ctr" defTabSz="1111250">
              <a:lnSpc>
                <a:spcPct val="90000"/>
              </a:lnSpc>
              <a:spcBef>
                <a:spcPct val="0"/>
              </a:spcBef>
              <a:spcAft>
                <a:spcPct val="15000"/>
              </a:spcAft>
            </a:pPr>
            <a:r>
              <a:rPr lang="en-US" sz="1200" b="1" kern="1200">
                <a:solidFill>
                  <a:schemeClr val="accent2">
                    <a:lumMod val="75000"/>
                  </a:schemeClr>
                </a:solidFill>
              </a:rPr>
              <a:t>CDEx Governance</a:t>
            </a:r>
          </a:p>
        </p:txBody>
      </p:sp>
      <p:sp>
        <p:nvSpPr>
          <p:cNvPr id="6" name="Slide Number Placeholder 3">
            <a:extLst>
              <a:ext uri="{FF2B5EF4-FFF2-40B4-BE49-F238E27FC236}">
                <a16:creationId xmlns:a16="http://schemas.microsoft.com/office/drawing/2014/main" id="{38EDC6E4-4054-7CF8-2C25-97CB970A4B8E}"/>
              </a:ext>
            </a:extLst>
          </p:cNvPr>
          <p:cNvSpPr txBox="1">
            <a:spLocks/>
          </p:cNvSpPr>
          <p:nvPr/>
        </p:nvSpPr>
        <p:spPr>
          <a:xfrm>
            <a:off x="11506200" y="6446192"/>
            <a:ext cx="320040" cy="228600"/>
          </a:xfrm>
          <a:prstGeom prst="rect">
            <a:avLst/>
          </a:prstGeom>
        </p:spPr>
        <p:txBody>
          <a:bodyPr vert="horz" wrap="none" lIns="0" tIns="0" rIns="0" bIns="0" rtlCol="0" anchor="b" anchorCtr="0"/>
          <a:lstStyle>
            <a:defPPr>
              <a:defRPr lang="en-US"/>
            </a:defPPr>
            <a:lvl1pPr marL="0" algn="r" defTabSz="914400" rtl="0" eaLnBrk="1" latinLnBrk="0" hangingPunct="1">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mtClean="0"/>
              <a:pPr/>
              <a:t>8</a:t>
            </a:fld>
            <a:endParaRPr lang="en-US"/>
          </a:p>
        </p:txBody>
      </p:sp>
      <p:sp>
        <p:nvSpPr>
          <p:cNvPr id="7" name="Title 1">
            <a:extLst>
              <a:ext uri="{FF2B5EF4-FFF2-40B4-BE49-F238E27FC236}">
                <a16:creationId xmlns:a16="http://schemas.microsoft.com/office/drawing/2014/main" id="{E449AA45-FDD2-A629-957C-FCEFF6C773ED}"/>
              </a:ext>
            </a:extLst>
          </p:cNvPr>
          <p:cNvSpPr txBox="1">
            <a:spLocks/>
          </p:cNvSpPr>
          <p:nvPr/>
        </p:nvSpPr>
        <p:spPr>
          <a:xfrm>
            <a:off x="859856" y="436875"/>
            <a:ext cx="11460481" cy="914400"/>
          </a:xfrm>
          <a:prstGeom prst="rect">
            <a:avLst/>
          </a:prstGeom>
        </p:spPr>
        <p:txBody>
          <a:bodyPr vert="horz" lIns="0" tIns="0" rIns="0" bIns="0" rtlCol="0" anchor="t" anchorCtr="0">
            <a:noAutofit/>
          </a:bodyPr>
          <a:lstStyle>
            <a:lvl1pPr algn="l" defTabSz="914126"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CDEx Workflow</a:t>
            </a:r>
          </a:p>
        </p:txBody>
      </p:sp>
      <p:sp>
        <p:nvSpPr>
          <p:cNvPr id="9" name="TextBox 8">
            <a:extLst>
              <a:ext uri="{FF2B5EF4-FFF2-40B4-BE49-F238E27FC236}">
                <a16:creationId xmlns:a16="http://schemas.microsoft.com/office/drawing/2014/main" id="{96ED21B0-642B-4C3F-CC64-F3011D1EC642}"/>
              </a:ext>
            </a:extLst>
          </p:cNvPr>
          <p:cNvSpPr txBox="1"/>
          <p:nvPr/>
        </p:nvSpPr>
        <p:spPr>
          <a:xfrm>
            <a:off x="832299" y="760460"/>
            <a:ext cx="6130030" cy="338554"/>
          </a:xfrm>
          <a:prstGeom prst="rect">
            <a:avLst/>
          </a:prstGeom>
          <a:noFill/>
        </p:spPr>
        <p:txBody>
          <a:bodyPr wrap="square">
            <a:spAutoFit/>
          </a:bodyPr>
          <a:lstStyle/>
          <a:p>
            <a:pPr marR="0" lvl="0" algn="l" defTabSz="914126" rtl="0" eaLnBrk="1" fontAlgn="auto" latinLnBrk="0" hangingPunct="1">
              <a:lnSpc>
                <a:spcPct val="100000"/>
              </a:lnSpc>
              <a:spcBef>
                <a:spcPts val="1200"/>
              </a:spcBef>
              <a:spcAft>
                <a:spcPts val="0"/>
              </a:spcAft>
              <a:buClrTx/>
              <a:buSzTx/>
              <a:tabLst/>
              <a:defRPr/>
            </a:pPr>
            <a:r>
              <a:rPr kumimoji="0" lang="en-US" sz="1600" b="0" i="0" u="none" strike="noStrike" kern="1200" cap="none" spc="0" normalizeH="0" baseline="0" noProof="0" dirty="0">
                <a:ln>
                  <a:noFill/>
                </a:ln>
                <a:solidFill>
                  <a:srgbClr val="A84A9F"/>
                </a:solidFill>
                <a:effectLst/>
                <a:uLnTx/>
                <a:uFillTx/>
                <a:ea typeface="+mn-ea"/>
                <a:cs typeface="+mn-cs"/>
              </a:rPr>
              <a:t>Overall Flow and Cross-Functional Collaboration</a:t>
            </a:r>
          </a:p>
        </p:txBody>
      </p:sp>
      <p:pic>
        <p:nvPicPr>
          <p:cNvPr id="10" name="Picture 9" descr="A purple and grey logo&#10;&#10;Description automatically generated">
            <a:extLst>
              <a:ext uri="{FF2B5EF4-FFF2-40B4-BE49-F238E27FC236}">
                <a16:creationId xmlns:a16="http://schemas.microsoft.com/office/drawing/2014/main" id="{475B3E51-9817-5EB1-4DB6-AAF981ACC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56" y="-237533"/>
            <a:ext cx="1799435" cy="1799435"/>
          </a:xfrm>
          <a:prstGeom prst="rect">
            <a:avLst/>
          </a:prstGeom>
        </p:spPr>
      </p:pic>
    </p:spTree>
    <p:extLst>
      <p:ext uri="{BB962C8B-B14F-4D97-AF65-F5344CB8AC3E}">
        <p14:creationId xmlns:p14="http://schemas.microsoft.com/office/powerpoint/2010/main" val="33289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2A49F6-F7DA-407A-A3A8-4CF6F642E2CD}"/>
              </a:ext>
            </a:extLst>
          </p:cNvPr>
          <p:cNvSpPr>
            <a:spLocks/>
          </p:cNvSpPr>
          <p:nvPr/>
        </p:nvSpPr>
        <p:spPr>
          <a:xfrm>
            <a:off x="1" y="0"/>
            <a:ext cx="1774092" cy="6353175"/>
          </a:xfrm>
          <a:prstGeom prst="rect">
            <a:avLst/>
          </a:prstGeom>
          <a:solidFill>
            <a:srgbClr val="EEE7E7"/>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itle 1">
            <a:extLst>
              <a:ext uri="{FF2B5EF4-FFF2-40B4-BE49-F238E27FC236}">
                <a16:creationId xmlns:a16="http://schemas.microsoft.com/office/drawing/2014/main" id="{41AE87AA-4DD8-4C54-911C-D81FDED2C507}"/>
              </a:ext>
            </a:extLst>
          </p:cNvPr>
          <p:cNvSpPr>
            <a:spLocks noGrp="1"/>
          </p:cNvSpPr>
          <p:nvPr>
            <p:ph type="title"/>
          </p:nvPr>
        </p:nvSpPr>
        <p:spPr>
          <a:xfrm>
            <a:off x="365760" y="365760"/>
            <a:ext cx="11460480" cy="914400"/>
          </a:xfrm>
        </p:spPr>
        <p:txBody>
          <a:bodyPr vert="horz"/>
          <a:lstStyle/>
          <a:p>
            <a:r>
              <a:rPr lang="en-US" b="1">
                <a:solidFill>
                  <a:schemeClr val="tx1">
                    <a:lumMod val="50000"/>
                    <a:lumOff val="50000"/>
                  </a:schemeClr>
                </a:solidFill>
                <a:latin typeface="Trebuchet MS" panose="020B0603020202020204" pitchFamily="34" charset="0"/>
              </a:rPr>
              <a:t>Agenda</a:t>
            </a:r>
          </a:p>
        </p:txBody>
      </p:sp>
      <p:graphicFrame>
        <p:nvGraphicFramePr>
          <p:cNvPr id="6" name="Table 5">
            <a:extLst>
              <a:ext uri="{FF2B5EF4-FFF2-40B4-BE49-F238E27FC236}">
                <a16:creationId xmlns:a16="http://schemas.microsoft.com/office/drawing/2014/main" id="{DD1E71D7-0A00-40DD-B284-70521B83946C}"/>
              </a:ext>
            </a:extLst>
          </p:cNvPr>
          <p:cNvGraphicFramePr>
            <a:graphicFrameLocks noGrp="1"/>
          </p:cNvGraphicFramePr>
          <p:nvPr>
            <p:extLst>
              <p:ext uri="{D42A27DB-BD31-4B8C-83A1-F6EECF244321}">
                <p14:modId xmlns:p14="http://schemas.microsoft.com/office/powerpoint/2010/main" val="1042389178"/>
              </p:ext>
            </p:extLst>
          </p:nvPr>
        </p:nvGraphicFramePr>
        <p:xfrm>
          <a:off x="365760" y="822960"/>
          <a:ext cx="11587808" cy="4690582"/>
        </p:xfrm>
        <a:graphic>
          <a:graphicData uri="http://schemas.openxmlformats.org/drawingml/2006/table">
            <a:tbl>
              <a:tblPr>
                <a:tableStyleId>{9D7B26C5-4107-4FEC-AEDC-1716B250A1EF}</a:tableStyleId>
              </a:tblPr>
              <a:tblGrid>
                <a:gridCol w="1369255">
                  <a:extLst>
                    <a:ext uri="{9D8B030D-6E8A-4147-A177-3AD203B41FA5}">
                      <a16:colId xmlns:a16="http://schemas.microsoft.com/office/drawing/2014/main" val="3723516824"/>
                    </a:ext>
                  </a:extLst>
                </a:gridCol>
                <a:gridCol w="10218553">
                  <a:extLst>
                    <a:ext uri="{9D8B030D-6E8A-4147-A177-3AD203B41FA5}">
                      <a16:colId xmlns:a16="http://schemas.microsoft.com/office/drawing/2014/main" val="765402878"/>
                    </a:ext>
                  </a:extLst>
                </a:gridCol>
              </a:tblGrid>
              <a:tr h="966110">
                <a:tc>
                  <a:txBody>
                    <a:bodyPr/>
                    <a:lstStyle/>
                    <a:p>
                      <a:pPr marL="0" indent="0" algn="ctr">
                        <a:buFont typeface="+mj-lt"/>
                        <a:buNone/>
                      </a:pPr>
                      <a:r>
                        <a:rPr lang="en-US" sz="2800" b="1" kern="1200">
                          <a:solidFill>
                            <a:srgbClr val="BE2BBB"/>
                          </a:solidFill>
                          <a:latin typeface="Trebuchet MS"/>
                          <a:ea typeface="+mn-ea"/>
                          <a:cs typeface="Calibri"/>
                        </a:rPr>
                        <a:t>01</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Trebuchet MS"/>
                          <a:ea typeface="+mn-ea"/>
                          <a:cs typeface="Calibri"/>
                        </a:rPr>
                        <a:t>Objective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solid"/>
                      <a:round/>
                      <a:headEnd type="none" w="med" len="med"/>
                      <a:tailEnd type="none" w="med" len="med"/>
                    </a:lnT>
                    <a:lnB w="6350" cap="flat" cmpd="sng" algn="ctr">
                      <a:solidFill>
                        <a:srgbClr val="DAC5C5"/>
                      </a:solidFill>
                      <a:prstDash val="dash"/>
                      <a:round/>
                      <a:headEnd type="none" w="med" len="med"/>
                      <a:tailEnd type="none" w="med" len="med"/>
                    </a:lnB>
                    <a:noFill/>
                  </a:tcPr>
                </a:tc>
                <a:extLst>
                  <a:ext uri="{0D108BD9-81ED-4DB2-BD59-A6C34878D82A}">
                    <a16:rowId xmlns:a16="http://schemas.microsoft.com/office/drawing/2014/main" val="770889200"/>
                  </a:ext>
                </a:extLst>
              </a:tr>
              <a:tr h="73424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02</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CDEx Workflow &amp; Cross-Functional Collaboration</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86580181"/>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a:ln>
                            <a:noFill/>
                          </a:ln>
                          <a:solidFill>
                            <a:srgbClr val="BE2BBB"/>
                          </a:solidFill>
                          <a:effectLst/>
                          <a:uLnTx/>
                          <a:uFillTx/>
                          <a:latin typeface="Trebuchet MS"/>
                          <a:ea typeface="+mn-ea"/>
                          <a:cs typeface="Calibri"/>
                        </a:rPr>
                        <a:t>03</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lang="en-US" sz="2800" b="1" kern="1200" noProof="0" dirty="0">
                          <a:solidFill>
                            <a:srgbClr val="BE2BBB"/>
                          </a:solidFill>
                          <a:latin typeface="Trebuchet MS"/>
                          <a:ea typeface="+mn-ea"/>
                          <a:cs typeface="Calibri"/>
                        </a:rPr>
                        <a:t>Current Capabilities &amp; Scope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850332170"/>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04</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dirty="0">
                          <a:ln>
                            <a:noFill/>
                          </a:ln>
                          <a:solidFill>
                            <a:schemeClr val="tx1">
                              <a:lumMod val="50000"/>
                              <a:lumOff val="50000"/>
                            </a:schemeClr>
                          </a:solidFill>
                          <a:effectLst/>
                          <a:uLnTx/>
                          <a:uFillTx/>
                          <a:latin typeface="Trebuchet MS"/>
                          <a:ea typeface="+mn-ea"/>
                          <a:cs typeface="Calibri"/>
                        </a:rPr>
                        <a:t>Technical Architecture</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452358879"/>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05</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mn-lt"/>
                          <a:ea typeface="+mn-ea"/>
                          <a:cs typeface="Calibri"/>
                        </a:rPr>
                        <a:t>Enhancements &amp; Next Steps</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3091797772"/>
                  </a:ext>
                </a:extLst>
              </a:tr>
              <a:tr h="74755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2800" b="1" i="0" u="none" strike="noStrike" kern="1200" cap="none" spc="0" normalizeH="0" baseline="0" noProof="0" dirty="0">
                          <a:ln>
                            <a:noFill/>
                          </a:ln>
                          <a:solidFill>
                            <a:srgbClr val="BE2BBB"/>
                          </a:solidFill>
                          <a:effectLst/>
                          <a:uLnTx/>
                          <a:uFillTx/>
                          <a:latin typeface="Trebuchet MS"/>
                          <a:ea typeface="+mn-ea"/>
                          <a:cs typeface="Calibri"/>
                        </a:rPr>
                        <a:t>06</a:t>
                      </a:r>
                    </a:p>
                  </a:txBody>
                  <a:tcPr anchor="ctr">
                    <a:lnL w="6350" cap="flat" cmpd="sng" algn="ctr">
                      <a:solidFill>
                        <a:srgbClr val="DAC5C5"/>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noFill/>
                  </a:tcPr>
                </a:tc>
                <a:tc>
                  <a:txBody>
                    <a:bodyPr/>
                    <a:lstStyle/>
                    <a:p>
                      <a:pPr marL="11430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tx1">
                              <a:lumMod val="50000"/>
                              <a:lumOff val="50000"/>
                            </a:schemeClr>
                          </a:solidFill>
                          <a:effectLst/>
                          <a:uLnTx/>
                          <a:uFillTx/>
                          <a:latin typeface="Trebuchet MS"/>
                          <a:ea typeface="+mn-ea"/>
                          <a:cs typeface="Calibri"/>
                        </a:rPr>
                        <a:t>Demo</a:t>
                      </a:r>
                    </a:p>
                  </a:txBody>
                  <a:tcPr anchor="ctr">
                    <a:lnL w="6350" cap="flat" cmpd="sng" algn="ctr">
                      <a:noFill/>
                      <a:prstDash val="dash"/>
                      <a:round/>
                      <a:headEnd type="none" w="med" len="med"/>
                      <a:tailEnd type="none" w="med" len="med"/>
                    </a:lnL>
                    <a:lnR w="6350" cap="flat" cmpd="sng" algn="ctr">
                      <a:solidFill>
                        <a:srgbClr val="DAC5C5"/>
                      </a:solidFill>
                      <a:prstDash val="solid"/>
                      <a:round/>
                      <a:headEnd type="none" w="med" len="med"/>
                      <a:tailEnd type="none" w="med" len="med"/>
                    </a:lnR>
                    <a:lnT w="6350" cap="flat" cmpd="sng" algn="ctr">
                      <a:solidFill>
                        <a:srgbClr val="DAC5C5"/>
                      </a:solidFill>
                      <a:prstDash val="dash"/>
                      <a:round/>
                      <a:headEnd type="none" w="med" len="med"/>
                      <a:tailEnd type="none" w="med" len="med"/>
                    </a:lnT>
                    <a:lnB w="6350" cap="flat" cmpd="sng" algn="ctr">
                      <a:solidFill>
                        <a:srgbClr val="DAC5C5"/>
                      </a:solidFill>
                      <a:prstDash val="dash"/>
                      <a:round/>
                      <a:headEnd type="none" w="med" len="med"/>
                      <a:tailEnd type="none" w="med" len="med"/>
                    </a:lnB>
                  </a:tcPr>
                </a:tc>
                <a:extLst>
                  <a:ext uri="{0D108BD9-81ED-4DB2-BD59-A6C34878D82A}">
                    <a16:rowId xmlns:a16="http://schemas.microsoft.com/office/drawing/2014/main" val="2147712717"/>
                  </a:ext>
                </a:extLst>
              </a:tr>
            </a:tbl>
          </a:graphicData>
        </a:graphic>
      </p:graphicFrame>
      <p:sp>
        <p:nvSpPr>
          <p:cNvPr id="2" name="Footer Placeholder 11">
            <a:extLst>
              <a:ext uri="{FF2B5EF4-FFF2-40B4-BE49-F238E27FC236}">
                <a16:creationId xmlns:a16="http://schemas.microsoft.com/office/drawing/2014/main" id="{DDADF630-1FA4-8FAE-C2EA-FAEAA168BF9E}"/>
              </a:ext>
            </a:extLst>
          </p:cNvPr>
          <p:cNvSpPr txBox="1">
            <a:spLocks/>
          </p:cNvSpPr>
          <p:nvPr/>
        </p:nvSpPr>
        <p:spPr>
          <a:xfrm>
            <a:off x="5201702" y="6409364"/>
            <a:ext cx="156842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DV394</a:t>
            </a:r>
            <a:r>
              <a:rPr lang="en-US" dirty="0"/>
              <a:t>| </a:t>
            </a:r>
            <a:fld id="{1D49D62F-B561-1E49-A95C-E973462C9DDD}" type="slidenum">
              <a:rPr lang="en-US" smtClean="0"/>
              <a:pPr/>
              <a:t>9</a:t>
            </a:fld>
            <a:endParaRPr lang="en-US" dirty="0"/>
          </a:p>
        </p:txBody>
      </p:sp>
    </p:spTree>
    <p:extLst>
      <p:ext uri="{BB962C8B-B14F-4D97-AF65-F5344CB8AC3E}">
        <p14:creationId xmlns:p14="http://schemas.microsoft.com/office/powerpoint/2010/main" val="41833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
  <a:themeElements>
    <a:clrScheme name="Bristol Myers Squibb Colors">
      <a:dk1>
        <a:srgbClr val="595454"/>
      </a:dk1>
      <a:lt1>
        <a:srgbClr val="FFFFFF"/>
      </a:lt1>
      <a:dk2>
        <a:srgbClr val="595454"/>
      </a:dk2>
      <a:lt2>
        <a:srgbClr val="EEE7E7"/>
      </a:lt2>
      <a:accent1>
        <a:srgbClr val="A69F9F"/>
      </a:accent1>
      <a:accent2>
        <a:srgbClr val="FFD186"/>
      </a:accent2>
      <a:accent3>
        <a:srgbClr val="33D6F1"/>
      </a:accent3>
      <a:accent4>
        <a:srgbClr val="CB7C78"/>
      </a:accent4>
      <a:accent5>
        <a:srgbClr val="59FFB9"/>
      </a:accent5>
      <a:accent6>
        <a:srgbClr val="FDA97D"/>
      </a:accent6>
      <a:hlink>
        <a:srgbClr val="BE2BBB"/>
      </a:hlink>
      <a:folHlink>
        <a:srgbClr val="BE2BBB"/>
      </a:folHlink>
    </a:clrScheme>
    <a:fontScheme name="Bristol Myers Squibb Fonts">
      <a:majorFont>
        <a:latin typeface="Trebuchet MS"/>
        <a:ea typeface=""/>
        <a:cs typeface=""/>
      </a:majorFont>
      <a:minorFont>
        <a:latin typeface="Trebuchet MS"/>
        <a:ea typeface=""/>
        <a:cs typeface=""/>
      </a:minorFont>
    </a:fontScheme>
    <a:fmtScheme name="Bristol Myers Squibb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2000"/>
        </a:defPPr>
      </a:lstStyle>
      <a:style>
        <a:lnRef idx="0">
          <a:schemeClr val="accent1"/>
        </a:lnRef>
        <a:fillRef idx="1">
          <a:schemeClr val="accent1"/>
        </a:fillRef>
        <a:effectRef idx="0">
          <a:srgbClr val="000000"/>
        </a:effectRef>
        <a:fontRef idx="minor">
          <a:schemeClr val="lt1"/>
        </a:fontRef>
      </a:style>
    </a:spDef>
    <a:lnDef>
      <a:spPr>
        <a:ln w="28575" cap="rnd"/>
      </a:spPr>
      <a:bodyPr/>
      <a:lstStyle/>
      <a:style>
        <a:lnRef idx="1">
          <a:srgbClr val="BE2BBB"/>
        </a:lnRef>
        <a:fillRef idx="0">
          <a:schemeClr val="accent1"/>
        </a:fillRef>
        <a:effectRef idx="0">
          <a:srgbClr val="000000"/>
        </a:effectRef>
        <a:fontRef idx="minor">
          <a:schemeClr val="lt1"/>
        </a:fontRef>
      </a:style>
    </a:lnDef>
    <a:txDef>
      <a:spPr>
        <a:noFill/>
      </a:spPr>
      <a:bodyPr wrap="square" lIns="0" tIns="0" rIns="0" bIns="0" rtlCol="0">
        <a:noAutofit/>
      </a:bodyPr>
      <a:lstStyle>
        <a:defPPr>
          <a:lnSpc>
            <a:spcPct val="100000"/>
          </a:lnSpc>
          <a:defRPr sz="2000"/>
        </a:defPPr>
      </a:lstStyle>
    </a:txDef>
  </a:objectDefaults>
  <a:extraClrSchemeLst/>
  <a:custClrLst>
    <a:custClr name="Purple">
      <a:srgbClr val="BE2BBB"/>
    </a:custClr>
    <a:custClr name="Dark Gray">
      <a:srgbClr val="595454"/>
    </a:custClr>
    <a:custClr name="Gray">
      <a:srgbClr val="A69F9F"/>
    </a:custClr>
    <a:custClr name="Light Gray">
      <a:srgbClr val="EEE7E7"/>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Amber 1">
      <a:srgbClr val="FFECCD"/>
    </a:custClr>
    <a:custClr name="Peach 1">
      <a:srgbClr val="FEDCCA"/>
    </a:custClr>
    <a:custClr name="Sienna 1">
      <a:srgbClr val="DAC5C5"/>
    </a:custClr>
    <a:custClr name="Mint 1">
      <a:srgbClr val="C5FFE6"/>
    </a:custClr>
    <a:custClr name="Aqua 1">
      <a:srgbClr val="C0F2FB"/>
    </a:custClr>
    <a:custClr name="White">
      <a:srgbClr val="FFFFFF"/>
    </a:custClr>
    <a:custClr name="White">
      <a:srgbClr val="FFFFFF"/>
    </a:custClr>
    <a:custClr name="White">
      <a:srgbClr val="FFFFFF"/>
    </a:custClr>
    <a:custClr name="White">
      <a:srgbClr val="FFFFFF"/>
    </a:custClr>
    <a:custClr name="White">
      <a:srgbClr val="FFFFFF"/>
    </a:custClr>
    <a:custClr name="Amber 3">
      <a:srgbClr val="FFAC25"/>
    </a:custClr>
    <a:custClr name="Peach 3">
      <a:srgbClr val="DF603A"/>
    </a:custClr>
    <a:custClr name="Sienna 3">
      <a:srgbClr val="772A28"/>
    </a:custClr>
    <a:custClr name="Mint 3">
      <a:srgbClr val="1DCE9B"/>
    </a:custClr>
    <a:custClr name="Aqua 3">
      <a:srgbClr val="009FBA"/>
    </a:custClr>
    <a:custClr name="White">
      <a:srgbClr val="FFFFFF"/>
    </a:custClr>
    <a:custClr name="White">
      <a:srgbClr val="FFFFFF"/>
    </a:custClr>
    <a:custClr name="White">
      <a:srgbClr val="FFFFFF"/>
    </a:custClr>
    <a:custClr name="White">
      <a:srgbClr val="FFFFFF"/>
    </a:custClr>
    <a:custClr name="White">
      <a:srgbClr val="FFFFFF"/>
    </a:custClr>
    <a:custClr name="Amber 4">
      <a:srgbClr val="C37900"/>
    </a:custClr>
    <a:custClr name="Peach 4">
      <a:srgbClr val="BA4422"/>
    </a:custClr>
    <a:custClr name="Sienna 4">
      <a:srgbClr val="501514"/>
    </a:custClr>
    <a:custClr name="Mint 4">
      <a:srgbClr val="138967"/>
    </a:custClr>
    <a:custClr name="Aqua 4">
      <a:srgbClr val="097789"/>
    </a:custClr>
    <a:custClr name="White">
      <a:srgbClr val="FFFFFF"/>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Theme" id="{1812C682-0920-472F-A0B1-58FD13A52C07}" vid="{5CFC97C3-2209-44F9-A0A0-7EEE7A6B93ED}"/>
    </a:ext>
  </a:extLst>
</a:theme>
</file>

<file path=ppt/theme/theme2.xml><?xml version="1.0" encoding="utf-8"?>
<a:theme xmlns:a="http://schemas.openxmlformats.org/drawingml/2006/main" name="Bristol Myers Squibb">
  <a:themeElements>
    <a:clrScheme name="Bristol Myers Squibb Colors">
      <a:dk1>
        <a:srgbClr val="595454"/>
      </a:dk1>
      <a:lt1>
        <a:srgbClr val="FFFFFF"/>
      </a:lt1>
      <a:dk2>
        <a:srgbClr val="595454"/>
      </a:dk2>
      <a:lt2>
        <a:srgbClr val="EEE7E7"/>
      </a:lt2>
      <a:accent1>
        <a:srgbClr val="595454"/>
      </a:accent1>
      <a:accent2>
        <a:srgbClr val="FFD186"/>
      </a:accent2>
      <a:accent3>
        <a:srgbClr val="59FFB9"/>
      </a:accent3>
      <a:accent4>
        <a:srgbClr val="A69F9F"/>
      </a:accent4>
      <a:accent5>
        <a:srgbClr val="33D6F1"/>
      </a:accent5>
      <a:accent6>
        <a:srgbClr val="FDA97D"/>
      </a:accent6>
      <a:hlink>
        <a:srgbClr val="595454"/>
      </a:hlink>
      <a:folHlink>
        <a:srgbClr val="595454"/>
      </a:folHlink>
    </a:clrScheme>
    <a:fontScheme name="Bristol Myers Squibb Fonts">
      <a:majorFont>
        <a:latin typeface="Trebuchet MS"/>
        <a:ea typeface=""/>
        <a:cs typeface=""/>
      </a:majorFont>
      <a:minorFont>
        <a:latin typeface="Trebuchet MS"/>
        <a:ea typeface=""/>
        <a:cs typeface=""/>
      </a:minorFont>
    </a:fontScheme>
    <a:fmtScheme name="Bristol Myers Squibb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20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Trebuchet MS"/>
          <a:buChar char="•"/>
          <a:defRPr sz="2000"/>
        </a:defPPr>
      </a:lstStyle>
    </a:txDef>
  </a:objectDefaults>
  <a:extraClrSchemeLst/>
  <a:custClrLst>
    <a:custClr name="Purple">
      <a:srgbClr val="BE2BBB"/>
    </a:custClr>
    <a:custClr name="Dark Gray">
      <a:srgbClr val="595454"/>
    </a:custClr>
    <a:custClr name="Gray">
      <a:srgbClr val="A69F9F"/>
    </a:custClr>
    <a:custClr name="Light Gray">
      <a:srgbClr val="EEE7E7"/>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Amber 2">
      <a:srgbClr val="FFD186"/>
    </a:custClr>
    <a:custClr name="Amber 1">
      <a:srgbClr val="FFECCD"/>
    </a:custClr>
    <a:custClr name="Peach 2">
      <a:srgbClr val="FDA97D"/>
    </a:custClr>
    <a:custClr name="Peach 1">
      <a:srgbClr val="FEDCCA"/>
    </a:custClr>
    <a:custClr name="Sienna 2">
      <a:srgbClr val="CB7C78"/>
    </a:custClr>
    <a:custClr name="Sienna 1">
      <a:srgbClr val="DAC5C5"/>
    </a:custClr>
    <a:custClr name="Mint 2">
      <a:srgbClr val="59FFB9"/>
    </a:custClr>
    <a:custClr name="Mint 1">
      <a:srgbClr val="C5FFE6"/>
    </a:custClr>
    <a:custClr name="Aqua 2">
      <a:srgbClr val="33D6F1"/>
    </a:custClr>
    <a:custClr name="Aqua 1">
      <a:srgbClr val="C0F2FB"/>
    </a:custClr>
  </a:custClrLst>
  <a:extLst>
    <a:ext uri="{05A4C25C-085E-4340-85A3-A5531E510DB2}">
      <thm15:themeFamily xmlns:thm15="http://schemas.microsoft.com/office/thememl/2012/main" name="Presentation3" id="{0CF43D04-4E54-4175-9148-8BABDDF0BBDE}" vid="{55CC68BF-12D7-4C14-B321-D6BE3D1AE6E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812A6671CE084A9D31F668263F958A" ma:contentTypeVersion="6" ma:contentTypeDescription="Create a new document." ma:contentTypeScope="" ma:versionID="9a330cd48b627cbd62b9140c93fa2d1a">
  <xsd:schema xmlns:xsd="http://www.w3.org/2001/XMLSchema" xmlns:xs="http://www.w3.org/2001/XMLSchema" xmlns:p="http://schemas.microsoft.com/office/2006/metadata/properties" xmlns:ns2="d3bfe5fd-cd27-45be-a3d4-98e91d3441f8" xmlns:ns3="39893b84-0957-4e2a-8c48-696918384990" targetNamespace="http://schemas.microsoft.com/office/2006/metadata/properties" ma:root="true" ma:fieldsID="b515ca0670fab7ae8f8cd7f2f5940c4c" ns2:_="" ns3:_="">
    <xsd:import namespace="d3bfe5fd-cd27-45be-a3d4-98e91d3441f8"/>
    <xsd:import namespace="39893b84-0957-4e2a-8c48-69691838499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bfe5fd-cd27-45be-a3d4-98e91d3441f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893b84-0957-4e2a-8c48-69691838499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E80035-0687-4041-BBA9-3592B0F4AC77}">
  <ds:schemaRefs>
    <ds:schemaRef ds:uri="http://purl.org/dc/terms/"/>
    <ds:schemaRef ds:uri="39893b84-0957-4e2a-8c48-696918384990"/>
    <ds:schemaRef ds:uri="http://purl.org/dc/dcmitype/"/>
    <ds:schemaRef ds:uri="http://schemas.microsoft.com/office/infopath/2007/PartnerControls"/>
    <ds:schemaRef ds:uri="d3bfe5fd-cd27-45be-a3d4-98e91d3441f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081324E-E0C8-40AF-8A64-80344330AA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bfe5fd-cd27-45be-a3d4-98e91d3441f8"/>
    <ds:schemaRef ds:uri="39893b84-0957-4e2a-8c48-6969183849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764061-ACDE-48C5-B398-C9CF520A223C}">
  <ds:schemaRefs>
    <ds:schemaRef ds:uri="http://schemas.microsoft.com/sharepoint/v3/contenttype/forms"/>
  </ds:schemaRefs>
</ds:datastoreItem>
</file>

<file path=docMetadata/LabelInfo.xml><?xml version="1.0" encoding="utf-8"?>
<clbl:labelList xmlns:clbl="http://schemas.microsoft.com/office/2020/mipLabelMetadata">
  <clbl:label id="{71e34cb8-3a56-4fd5-a259-4acadab6e4ac}" enabled="0" method="" siteId="{71e34cb8-3a56-4fd5-a259-4acadab6e4ac}" removed="1"/>
</clbl:labelList>
</file>

<file path=docProps/app.xml><?xml version="1.0" encoding="utf-8"?>
<Properties xmlns="http://schemas.openxmlformats.org/officeDocument/2006/extended-properties" xmlns:vt="http://schemas.openxmlformats.org/officeDocument/2006/docPropsVTypes">
  <TotalTime>552</TotalTime>
  <Words>5078</Words>
  <Application>Microsoft Office PowerPoint</Application>
  <PresentationFormat>Widescreen</PresentationFormat>
  <Paragraphs>563</Paragraphs>
  <Slides>46</Slides>
  <Notes>44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Aptos</vt:lpstr>
      <vt:lpstr>Arial</vt:lpstr>
      <vt:lpstr>Arial Unicode MS</vt:lpstr>
      <vt:lpstr>Calibri</vt:lpstr>
      <vt:lpstr>Segoe UI</vt:lpstr>
      <vt:lpstr>Trebuchet MS</vt:lpstr>
      <vt:lpstr>Theme</vt:lpstr>
      <vt:lpstr>Bristol Myers Squibb</vt:lpstr>
      <vt:lpstr>PowerPoint Presentation</vt:lpstr>
      <vt:lpstr>Clinical Data Explorer (CDEx): Transforming Clinical Data into Actionable Insights</vt:lpstr>
      <vt:lpstr>Agenda</vt:lpstr>
      <vt:lpstr>PowerPoint Presentation</vt:lpstr>
      <vt:lpstr>Agenda</vt:lpstr>
      <vt:lpstr>PowerPoint Presentation</vt:lpstr>
      <vt:lpstr>PowerPoint Presentation</vt:lpstr>
      <vt:lpstr>PowerPoint Presentation</vt:lpstr>
      <vt:lpstr>Agenda</vt:lpstr>
      <vt:lpstr>CDEx - Current Capabilities and Scope </vt:lpstr>
      <vt:lpstr>Agenda</vt:lpstr>
      <vt:lpstr>PowerPoint Presentation</vt:lpstr>
      <vt:lpstr>CDEx - Technical Architecture  </vt:lpstr>
      <vt:lpstr>CDEx - Technical Architecture  </vt:lpstr>
      <vt:lpstr>Agenda</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Bristol Myers Squibb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Tamara</dc:creator>
  <cp:lastModifiedBy>Martin, Tamara</cp:lastModifiedBy>
  <cp:revision>3</cp:revision>
  <dcterms:created xsi:type="dcterms:W3CDTF">2025-06-03T03:21:52Z</dcterms:created>
  <dcterms:modified xsi:type="dcterms:W3CDTF">2025-06-03T22:53:03Z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0x01010073812A6671CE084A9D31F668263F958A</vt:lpwstr>
  </property>
</Properties>
</file>